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636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ja-JP" altLang="en-US" smtClean="0"/>
              <a:t>マスター サブタイトルの書式設定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881181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00744378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ー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706429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1716790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5745145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17613732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4" name="コンテンツ プレースホルダー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6" name="コンテンツ プレースホルダー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ー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8" name="フッター プレースホルダー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ー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4442631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059499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ー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3" name="フッター プレースホルダー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ー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3678551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155402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図プレースホルダー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ー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ja-JP" altLang="en-US" smtClean="0"/>
              <a:t>マスター テキストの書式設定</a:t>
            </a:r>
          </a:p>
        </p:txBody>
      </p:sp>
      <p:sp>
        <p:nvSpPr>
          <p:cNvPr id="5" name="日付プレースホルダー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739002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ー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マスター タイトルの書式設定</a:t>
            </a:r>
            <a:endParaRPr kumimoji="1" lang="ja-JP" altLang="en-US"/>
          </a:p>
        </p:txBody>
      </p:sp>
      <p:sp>
        <p:nvSpPr>
          <p:cNvPr id="3" name="テキスト プレースホルダー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ー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1A077B7-5DB9-4BDF-B2DA-666F79248ED2}" type="datetimeFigureOut">
              <a:rPr kumimoji="1" lang="ja-JP" altLang="en-US" smtClean="0"/>
              <a:t>2019/7/26</a:t>
            </a:fld>
            <a:endParaRPr kumimoji="1" lang="ja-JP" altLang="en-US"/>
          </a:p>
        </p:txBody>
      </p:sp>
      <p:sp>
        <p:nvSpPr>
          <p:cNvPr id="5" name="フッター プレースホルダー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ー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9BDF54-86BD-43BF-B8E6-AF8147B3C20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6634753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コンテンツ プレースホルダー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0286" y="1819277"/>
            <a:ext cx="9582150" cy="2570394"/>
          </a:xfrm>
        </p:spPr>
      </p:pic>
      <p:sp>
        <p:nvSpPr>
          <p:cNvPr id="5" name="線吹き出し 1 (枠付き) 4"/>
          <p:cNvSpPr/>
          <p:nvPr/>
        </p:nvSpPr>
        <p:spPr>
          <a:xfrm>
            <a:off x="6145827" y="1292472"/>
            <a:ext cx="4477482" cy="448407"/>
          </a:xfrm>
          <a:prstGeom prst="borderCallout1">
            <a:avLst>
              <a:gd name="adj1" fmla="val 98948"/>
              <a:gd name="adj2" fmla="val 74718"/>
              <a:gd name="adj3" fmla="val 149930"/>
              <a:gd name="adj4" fmla="val 81011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1: 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「</a:t>
            </a:r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User Profile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画面」へのリンクや「</a:t>
            </a:r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Logout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」リンクが表示されます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6" name="線吹き出し 1 (枠付き) 5"/>
          <p:cNvSpPr/>
          <p:nvPr/>
        </p:nvSpPr>
        <p:spPr>
          <a:xfrm>
            <a:off x="2954214" y="2294791"/>
            <a:ext cx="2338756" cy="448407"/>
          </a:xfrm>
          <a:prstGeom prst="borderCallout1">
            <a:avLst>
              <a:gd name="adj1" fmla="val 96987"/>
              <a:gd name="adj2" fmla="val 84492"/>
              <a:gd name="adj3" fmla="val 165617"/>
              <a:gd name="adj4" fmla="val 95622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2</a:t>
            </a:r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: </a:t>
            </a:r>
            <a:r>
              <a:rPr kumimoji="1" lang="en-US" altLang="ja-JP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AACluster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のステータスが表示されます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7" name="線吹き出し 1 (枠付き) 6"/>
          <p:cNvSpPr/>
          <p:nvPr/>
        </p:nvSpPr>
        <p:spPr>
          <a:xfrm>
            <a:off x="5512776" y="2294791"/>
            <a:ext cx="2003187" cy="448407"/>
          </a:xfrm>
          <a:prstGeom prst="borderCallout1">
            <a:avLst>
              <a:gd name="adj1" fmla="val 96987"/>
              <a:gd name="adj2" fmla="val 75427"/>
              <a:gd name="adj3" fmla="val 185225"/>
              <a:gd name="adj4" fmla="val 115747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3: </a:t>
            </a:r>
            <a:r>
              <a:rPr kumimoji="1" lang="en-US" altLang="ja-JP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Jupyter</a:t>
            </a:r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 Notebook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へアクセスします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8" name="線吹き出し 1 (枠付き) 7"/>
          <p:cNvSpPr/>
          <p:nvPr/>
        </p:nvSpPr>
        <p:spPr>
          <a:xfrm>
            <a:off x="6778869" y="1916727"/>
            <a:ext cx="2681653" cy="237391"/>
          </a:xfrm>
          <a:prstGeom prst="borderCallout1">
            <a:avLst>
              <a:gd name="adj1" fmla="val 102652"/>
              <a:gd name="adj2" fmla="val 51667"/>
              <a:gd name="adj3" fmla="val 288057"/>
              <a:gd name="adj4" fmla="val 59899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4: </a:t>
            </a:r>
            <a:r>
              <a:rPr kumimoji="1" lang="en-US" altLang="ja-JP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AACluster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を新たに作成します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9" name="線吹き出し 1 (枠付き) 8"/>
          <p:cNvSpPr/>
          <p:nvPr/>
        </p:nvSpPr>
        <p:spPr>
          <a:xfrm>
            <a:off x="10086973" y="2989386"/>
            <a:ext cx="1485900" cy="448407"/>
          </a:xfrm>
          <a:prstGeom prst="borderCallout1">
            <a:avLst>
              <a:gd name="adj1" fmla="val 102870"/>
              <a:gd name="adj2" fmla="val 19097"/>
              <a:gd name="adj3" fmla="val 132283"/>
              <a:gd name="adj4" fmla="val -18984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5: </a:t>
            </a:r>
            <a:r>
              <a:rPr kumimoji="1" lang="en-US" altLang="ja-JP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AACluster</a:t>
            </a:r>
            <a:r>
              <a:rPr kumimoji="1" lang="ja-JP" altLang="en-US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を削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除します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  <p:sp>
        <p:nvSpPr>
          <p:cNvPr id="10" name="線吹き出し 1 (枠付き) 9"/>
          <p:cNvSpPr/>
          <p:nvPr/>
        </p:nvSpPr>
        <p:spPr>
          <a:xfrm>
            <a:off x="6130074" y="4501661"/>
            <a:ext cx="3699726" cy="448407"/>
          </a:xfrm>
          <a:prstGeom prst="borderCallout1">
            <a:avLst>
              <a:gd name="adj1" fmla="val -4974"/>
              <a:gd name="adj2" fmla="val 39784"/>
              <a:gd name="adj3" fmla="val -104972"/>
              <a:gd name="adj4" fmla="val 35393"/>
            </a:avLst>
          </a:prstGeom>
          <a:ln w="38100"/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6: </a:t>
            </a:r>
            <a:r>
              <a:rPr kumimoji="1" lang="en-US" altLang="ja-JP" sz="1400" dirty="0" err="1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AACluster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作成</a:t>
            </a:r>
            <a:r>
              <a:rPr kumimoji="1" lang="en-US" altLang="ja-JP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/</a:t>
            </a:r>
            <a:r>
              <a:rPr kumimoji="1" lang="ja-JP" altLang="en-US" sz="1400" dirty="0" smtClean="0">
                <a:latin typeface="HGPｺﾞｼｯｸE" panose="020B0900000000000000" pitchFamily="50" charset="-128"/>
                <a:ea typeface="HGPｺﾞｼｯｸE" panose="020B0900000000000000" pitchFamily="50" charset="-128"/>
              </a:rPr>
              <a:t>削除の進捗が表示されます</a:t>
            </a:r>
            <a:endParaRPr kumimoji="1" lang="ja-JP" altLang="en-US" sz="1400" dirty="0">
              <a:latin typeface="HGPｺﾞｼｯｸE" panose="020B0900000000000000" pitchFamily="50" charset="-128"/>
              <a:ea typeface="HGPｺﾞｼｯｸE" panose="020B0900000000000000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6785639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游ゴシック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游ゴシック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58</Words>
  <Application>Microsoft Office PowerPoint</Application>
  <PresentationFormat>ワイド画面</PresentationFormat>
  <Paragraphs>6</Paragraphs>
  <Slides>1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4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1</vt:i4>
      </vt:variant>
    </vt:vector>
  </HeadingPairs>
  <TitlesOfParts>
    <vt:vector size="6" baseType="lpstr">
      <vt:lpstr>HGPｺﾞｼｯｸE</vt:lpstr>
      <vt:lpstr>游ゴシック</vt:lpstr>
      <vt:lpstr>游ゴシック Light</vt:lpstr>
      <vt:lpstr>Arial</vt:lpstr>
      <vt:lpstr>Office テーマ</vt:lpstr>
      <vt:lpstr>PowerPoint プレゼンテーション</vt:lpstr>
    </vt:vector>
  </TitlesOfParts>
  <Company>NEC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プレゼンテーション</dc:title>
  <dc:creator>1134146009365</dc:creator>
  <cp:lastModifiedBy>濱田 裕介 (y-hamada@tg.jp.nec.com)</cp:lastModifiedBy>
  <cp:revision>7</cp:revision>
  <dcterms:created xsi:type="dcterms:W3CDTF">2019-02-07T10:21:29Z</dcterms:created>
  <dcterms:modified xsi:type="dcterms:W3CDTF">2019-07-26T06:46:31Z</dcterms:modified>
</cp:coreProperties>
</file>