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diagrams/data1.xml" ContentType="application/vnd.openxmlformats-officedocument.drawingml.diagramData+xml"/>
  <Override PartName="/ppt/diagrams/data4.xml" ContentType="application/vnd.openxmlformats-officedocument.drawingml.diagramData+xml"/>
  <Override PartName="/ppt/slides/slide49.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50.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58.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2.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drawing3.xml" ContentType="application/vnd.ms-office.drawingml.diagramDrawing+xml"/>
  <Override PartName="/ppt/diagrams/colors3.xml" ContentType="application/vnd.openxmlformats-officedocument.drawingml.diagramColors+xml"/>
  <Override PartName="/ppt/theme/theme3.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colors2.xml" ContentType="application/vnd.openxmlformats-officedocument.drawingml.diagramColors+xml"/>
  <Override PartName="/ppt/diagrams/drawing6.xml" ContentType="application/vnd.ms-office.drawingml.diagramDrawing+xml"/>
  <Override PartName="/ppt/diagrams/colors7.xml" ContentType="application/vnd.openxmlformats-officedocument.drawingml.diagramColors+xml"/>
  <Override PartName="/ppt/diagrams/drawing7.xml" ContentType="application/vnd.ms-office.drawingml.diagramDrawing+xml"/>
  <Override PartName="/ppt/diagrams/quickStyle7.xml" ContentType="application/vnd.openxmlformats-officedocument.drawingml.diagramStyle+xml"/>
  <Override PartName="/ppt/diagrams/layout7.xml" ContentType="application/vnd.openxmlformats-officedocument.drawingml.diagramLayout+xml"/>
  <Override PartName="/ppt/notesMasters/notesMaster1.xml" ContentType="application/vnd.openxmlformats-officedocument.presentationml.notesMaster+xml"/>
  <Override PartName="/ppt/diagrams/quickStyle6.xml" ContentType="application/vnd.openxmlformats-officedocument.drawingml.diagramStyle+xml"/>
  <Override PartName="/ppt/diagrams/colors6.xml" ContentType="application/vnd.openxmlformats-officedocument.drawingml.diagramColors+xml"/>
  <Override PartName="/ppt/diagrams/layout6.xml" ContentType="application/vnd.openxmlformats-officedocument.drawingml.diagramLayout+xml"/>
  <Override PartName="/ppt/theme/theme1.xml" ContentType="application/vnd.openxmlformats-officedocument.theme+xml"/>
  <Override PartName="/ppt/diagrams/quickStyle4.xml" ContentType="application/vnd.openxmlformats-officedocument.drawingml.diagramStyle+xml"/>
  <Override PartName="/ppt/diagrams/layout4.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colors5.xml" ContentType="application/vnd.openxmlformats-officedocument.drawingml.diagramColors+xml"/>
  <Override PartName="/ppt/diagrams/drawing5.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1" r:id="rId2"/>
  </p:sldMasterIdLst>
  <p:notesMasterIdLst>
    <p:notesMasterId r:id="rId78"/>
  </p:notesMasterIdLst>
  <p:sldIdLst>
    <p:sldId id="468" r:id="rId3"/>
    <p:sldId id="576" r:id="rId4"/>
    <p:sldId id="652" r:id="rId5"/>
    <p:sldId id="661" r:id="rId6"/>
    <p:sldId id="657" r:id="rId7"/>
    <p:sldId id="660" r:id="rId8"/>
    <p:sldId id="493" r:id="rId9"/>
    <p:sldId id="509" r:id="rId10"/>
    <p:sldId id="604" r:id="rId11"/>
    <p:sldId id="603" r:id="rId12"/>
    <p:sldId id="605" r:id="rId13"/>
    <p:sldId id="607" r:id="rId14"/>
    <p:sldId id="608" r:id="rId15"/>
    <p:sldId id="480" r:id="rId16"/>
    <p:sldId id="631" r:id="rId17"/>
    <p:sldId id="542" r:id="rId18"/>
    <p:sldId id="553" r:id="rId19"/>
    <p:sldId id="579" r:id="rId20"/>
    <p:sldId id="543" r:id="rId21"/>
    <p:sldId id="544" r:id="rId22"/>
    <p:sldId id="511" r:id="rId23"/>
    <p:sldId id="558" r:id="rId24"/>
    <p:sldId id="557" r:id="rId25"/>
    <p:sldId id="633" r:id="rId26"/>
    <p:sldId id="481" r:id="rId27"/>
    <p:sldId id="512" r:id="rId28"/>
    <p:sldId id="591" r:id="rId29"/>
    <p:sldId id="601" r:id="rId30"/>
    <p:sldId id="508" r:id="rId31"/>
    <p:sldId id="662" r:id="rId32"/>
    <p:sldId id="663" r:id="rId33"/>
    <p:sldId id="549" r:id="rId34"/>
    <p:sldId id="550" r:id="rId35"/>
    <p:sldId id="587" r:id="rId36"/>
    <p:sldId id="584" r:id="rId37"/>
    <p:sldId id="668" r:id="rId38"/>
    <p:sldId id="551" r:id="rId39"/>
    <p:sldId id="500" r:id="rId40"/>
    <p:sldId id="636" r:id="rId41"/>
    <p:sldId id="507" r:id="rId42"/>
    <p:sldId id="637" r:id="rId43"/>
    <p:sldId id="638" r:id="rId44"/>
    <p:sldId id="499" r:id="rId45"/>
    <p:sldId id="640" r:id="rId46"/>
    <p:sldId id="505" r:id="rId47"/>
    <p:sldId id="642" r:id="rId48"/>
    <p:sldId id="643" r:id="rId49"/>
    <p:sldId id="644" r:id="rId50"/>
    <p:sldId id="656" r:id="rId51"/>
    <p:sldId id="609" r:id="rId52"/>
    <p:sldId id="664" r:id="rId53"/>
    <p:sldId id="611" r:id="rId54"/>
    <p:sldId id="610" r:id="rId55"/>
    <p:sldId id="613" r:id="rId56"/>
    <p:sldId id="612" r:id="rId57"/>
    <p:sldId id="667" r:id="rId58"/>
    <p:sldId id="617" r:id="rId59"/>
    <p:sldId id="665" r:id="rId60"/>
    <p:sldId id="530" r:id="rId61"/>
    <p:sldId id="614" r:id="rId62"/>
    <p:sldId id="666" r:id="rId63"/>
    <p:sldId id="626" r:id="rId64"/>
    <p:sldId id="627" r:id="rId65"/>
    <p:sldId id="628" r:id="rId66"/>
    <p:sldId id="618" r:id="rId67"/>
    <p:sldId id="671" r:id="rId68"/>
    <p:sldId id="672" r:id="rId69"/>
    <p:sldId id="669" r:id="rId70"/>
    <p:sldId id="620" r:id="rId71"/>
    <p:sldId id="647" r:id="rId72"/>
    <p:sldId id="649" r:id="rId73"/>
    <p:sldId id="622" r:id="rId74"/>
    <p:sldId id="431" r:id="rId75"/>
    <p:sldId id="470" r:id="rId76"/>
    <p:sldId id="280" r:id="rId77"/>
  </p:sldIdLst>
  <p:sldSz cx="9144000" cy="6858000" type="screen4x3"/>
  <p:notesSz cx="6858000" cy="9144000"/>
  <p:defaultTextStyle>
    <a:defPPr>
      <a:defRPr lang="ja-JP"/>
    </a:defPPr>
    <a:lvl1pPr algn="ctr" rtl="0" fontAlgn="base">
      <a:spcBef>
        <a:spcPct val="0"/>
      </a:spcBef>
      <a:spcAft>
        <a:spcPct val="0"/>
      </a:spcAft>
      <a:defRPr kumimoji="1" sz="2200" kern="1200">
        <a:solidFill>
          <a:schemeClr val="tx1"/>
        </a:solidFill>
        <a:latin typeface="Arial" charset="0"/>
        <a:ea typeface="Osaka" charset="-128"/>
        <a:cs typeface="+mn-cs"/>
      </a:defRPr>
    </a:lvl1pPr>
    <a:lvl2pPr marL="457200" algn="ctr" rtl="0" fontAlgn="base">
      <a:spcBef>
        <a:spcPct val="0"/>
      </a:spcBef>
      <a:spcAft>
        <a:spcPct val="0"/>
      </a:spcAft>
      <a:defRPr kumimoji="1" sz="2200" kern="1200">
        <a:solidFill>
          <a:schemeClr val="tx1"/>
        </a:solidFill>
        <a:latin typeface="Arial" charset="0"/>
        <a:ea typeface="Osaka" charset="-128"/>
        <a:cs typeface="+mn-cs"/>
      </a:defRPr>
    </a:lvl2pPr>
    <a:lvl3pPr marL="914400" algn="ctr" rtl="0" fontAlgn="base">
      <a:spcBef>
        <a:spcPct val="0"/>
      </a:spcBef>
      <a:spcAft>
        <a:spcPct val="0"/>
      </a:spcAft>
      <a:defRPr kumimoji="1" sz="2200" kern="1200">
        <a:solidFill>
          <a:schemeClr val="tx1"/>
        </a:solidFill>
        <a:latin typeface="Arial" charset="0"/>
        <a:ea typeface="Osaka" charset="-128"/>
        <a:cs typeface="+mn-cs"/>
      </a:defRPr>
    </a:lvl3pPr>
    <a:lvl4pPr marL="1371600" algn="ctr" rtl="0" fontAlgn="base">
      <a:spcBef>
        <a:spcPct val="0"/>
      </a:spcBef>
      <a:spcAft>
        <a:spcPct val="0"/>
      </a:spcAft>
      <a:defRPr kumimoji="1" sz="2200" kern="1200">
        <a:solidFill>
          <a:schemeClr val="tx1"/>
        </a:solidFill>
        <a:latin typeface="Arial" charset="0"/>
        <a:ea typeface="Osaka" charset="-128"/>
        <a:cs typeface="+mn-cs"/>
      </a:defRPr>
    </a:lvl4pPr>
    <a:lvl5pPr marL="1828800" algn="ctr" rtl="0" fontAlgn="base">
      <a:spcBef>
        <a:spcPct val="0"/>
      </a:spcBef>
      <a:spcAft>
        <a:spcPct val="0"/>
      </a:spcAft>
      <a:defRPr kumimoji="1" sz="2200" kern="1200">
        <a:solidFill>
          <a:schemeClr val="tx1"/>
        </a:solidFill>
        <a:latin typeface="Arial" charset="0"/>
        <a:ea typeface="Osaka" charset="-128"/>
        <a:cs typeface="+mn-cs"/>
      </a:defRPr>
    </a:lvl5pPr>
    <a:lvl6pPr marL="2286000" algn="l" defTabSz="914400" rtl="0" eaLnBrk="1" latinLnBrk="0" hangingPunct="1">
      <a:defRPr kumimoji="1" sz="2200" kern="1200">
        <a:solidFill>
          <a:schemeClr val="tx1"/>
        </a:solidFill>
        <a:latin typeface="Arial" charset="0"/>
        <a:ea typeface="Osaka" charset="-128"/>
        <a:cs typeface="+mn-cs"/>
      </a:defRPr>
    </a:lvl6pPr>
    <a:lvl7pPr marL="2743200" algn="l" defTabSz="914400" rtl="0" eaLnBrk="1" latinLnBrk="0" hangingPunct="1">
      <a:defRPr kumimoji="1" sz="2200" kern="1200">
        <a:solidFill>
          <a:schemeClr val="tx1"/>
        </a:solidFill>
        <a:latin typeface="Arial" charset="0"/>
        <a:ea typeface="Osaka" charset="-128"/>
        <a:cs typeface="+mn-cs"/>
      </a:defRPr>
    </a:lvl7pPr>
    <a:lvl8pPr marL="3200400" algn="l" defTabSz="914400" rtl="0" eaLnBrk="1" latinLnBrk="0" hangingPunct="1">
      <a:defRPr kumimoji="1" sz="2200" kern="1200">
        <a:solidFill>
          <a:schemeClr val="tx1"/>
        </a:solidFill>
        <a:latin typeface="Arial" charset="0"/>
        <a:ea typeface="Osaka" charset="-128"/>
        <a:cs typeface="+mn-cs"/>
      </a:defRPr>
    </a:lvl8pPr>
    <a:lvl9pPr marL="3657600" algn="l" defTabSz="914400" rtl="0" eaLnBrk="1" latinLnBrk="0" hangingPunct="1">
      <a:defRPr kumimoji="1" sz="2200" kern="1200">
        <a:solidFill>
          <a:schemeClr val="tx1"/>
        </a:solidFill>
        <a:latin typeface="Arial" charset="0"/>
        <a:ea typeface="Osaka"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6600FF"/>
    <a:srgbClr val="00B4A0"/>
    <a:srgbClr val="99CCFF"/>
    <a:srgbClr val="3399FF"/>
    <a:srgbClr val="00FFFF"/>
    <a:srgbClr val="00FFCC"/>
    <a:srgbClr val="FFCCFF"/>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24" autoAdjust="0"/>
    <p:restoredTop sz="95522" autoAdjust="0"/>
  </p:normalViewPr>
  <p:slideViewPr>
    <p:cSldViewPr>
      <p:cViewPr varScale="1">
        <p:scale>
          <a:sx n="83" d="100"/>
          <a:sy n="83" d="100"/>
        </p:scale>
        <p:origin x="8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customXml" Target="../customXml/item2.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85"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99F6-77C6-4D11-961A-779C515E8932}"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89E3154-5A6D-4EEF-B487-0CF1D62CA2A4}">
      <dgm:prSet phldrT="[テキスト]" custT="1"/>
      <dgm:spPr/>
      <dgm:t>
        <a:bodyPr/>
        <a:lstStyle/>
        <a:p>
          <a:pPr algn="l"/>
          <a:r>
            <a:rPr kumimoji="1" lang="ja-JP" altLang="en-US" sz="2400" smtClean="0"/>
            <a:t> 本書は次のガイドから作成されています。</a:t>
          </a:r>
          <a:endParaRPr kumimoji="1" lang="ja-JP" altLang="en-US" sz="2400" dirty="0"/>
        </a:p>
      </dgm:t>
    </dgm:pt>
    <dgm:pt modelId="{D4EC0740-ED2A-4ED0-9D9E-8923DF38A7AA}" type="parTrans" cxnId="{E602D608-A9A0-4232-A4CF-F32984F9EE35}">
      <dgm:prSet/>
      <dgm:spPr/>
      <dgm:t>
        <a:bodyPr/>
        <a:lstStyle/>
        <a:p>
          <a:endParaRPr kumimoji="1" lang="ja-JP" altLang="en-US"/>
        </a:p>
      </dgm:t>
    </dgm:pt>
    <dgm:pt modelId="{ABC60A71-CF2B-48C0-A486-CFB7178D7402}" type="sibTrans" cxnId="{E602D608-A9A0-4232-A4CF-F32984F9EE35}">
      <dgm:prSet/>
      <dgm:spPr/>
      <dgm:t>
        <a:bodyPr/>
        <a:lstStyle/>
        <a:p>
          <a:endParaRPr kumimoji="1" lang="ja-JP" altLang="en-US"/>
        </a:p>
      </dgm:t>
    </dgm:pt>
    <dgm:pt modelId="{53F79375-F9F2-4A10-8486-F4F44C233C26}">
      <dgm:prSet phldrT="[テキスト]"/>
      <dgm:spPr/>
      <dgm:t>
        <a:bodyPr/>
        <a:lstStyle/>
        <a:p>
          <a:r>
            <a:rPr kumimoji="1" lang="ja-JP" altLang="en-US" dirty="0" smtClean="0">
              <a:solidFill>
                <a:schemeClr val="tx1"/>
              </a:solidFill>
            </a:rPr>
            <a:t>開発ツール利用ガイド</a:t>
          </a:r>
          <a:r>
            <a:rPr kumimoji="1" lang="en-US" altLang="en-US" dirty="0" smtClean="0">
              <a:solidFill>
                <a:schemeClr val="tx1"/>
              </a:solidFill>
            </a:rPr>
            <a:t>(</a:t>
          </a:r>
          <a:r>
            <a:rPr kumimoji="1" lang="ja-JP" altLang="en-US" dirty="0" smtClean="0">
              <a:solidFill>
                <a:schemeClr val="tx1"/>
              </a:solidFill>
            </a:rPr>
            <a:t>ジェネレータ編</a:t>
          </a:r>
          <a:r>
            <a:rPr kumimoji="1" lang="en-US" altLang="en-US" dirty="0" smtClean="0">
              <a:solidFill>
                <a:schemeClr val="tx1"/>
              </a:solidFill>
            </a:rPr>
            <a:t>)</a:t>
          </a:r>
          <a:endParaRPr kumimoji="1" lang="ja-JP" altLang="en-US" dirty="0">
            <a:solidFill>
              <a:schemeClr val="tx1"/>
            </a:solidFill>
          </a:endParaRPr>
        </a:p>
      </dgm:t>
    </dgm:pt>
    <dgm:pt modelId="{A9699DBF-8AC9-477A-8227-4FB306C4FE27}" type="parTrans" cxnId="{C2EC9459-B6F4-4558-A15C-A13A29ACB0BA}">
      <dgm:prSet/>
      <dgm:spPr/>
      <dgm:t>
        <a:bodyPr/>
        <a:lstStyle/>
        <a:p>
          <a:endParaRPr kumimoji="1" lang="ja-JP" altLang="en-US"/>
        </a:p>
      </dgm:t>
    </dgm:pt>
    <dgm:pt modelId="{244C321D-B95A-474B-A3AF-90426272C26A}" type="sibTrans" cxnId="{C2EC9459-B6F4-4558-A15C-A13A29ACB0BA}">
      <dgm:prSet/>
      <dgm:spPr/>
      <dgm:t>
        <a:bodyPr/>
        <a:lstStyle/>
        <a:p>
          <a:endParaRPr kumimoji="1" lang="ja-JP" altLang="en-US"/>
        </a:p>
      </dgm:t>
    </dgm:pt>
    <dgm:pt modelId="{F156700E-11CD-427D-A69F-1F3BF20FF644}">
      <dgm:prSet phldrT="[テキスト]" custT="1"/>
      <dgm:spPr/>
      <dgm:t>
        <a:bodyPr/>
        <a:lstStyle/>
        <a:p>
          <a:pPr algn="l"/>
          <a:r>
            <a:rPr kumimoji="1" lang="ja-JP" altLang="en-US" sz="2400" dirty="0" smtClean="0">
              <a:latin typeface="+mj-ea"/>
              <a:ea typeface="+mj-ea"/>
            </a:rPr>
            <a:t> 本書は次の読者を対象としています。</a:t>
          </a:r>
          <a:endParaRPr kumimoji="1" lang="ja-JP" altLang="en-US" sz="2400" dirty="0"/>
        </a:p>
      </dgm:t>
    </dgm:pt>
    <dgm:pt modelId="{13E0913A-A2AF-4AED-A314-33D6AFF560B8}" type="parTrans" cxnId="{06D083CA-0877-4596-ABCB-8FF5EB121B9F}">
      <dgm:prSet/>
      <dgm:spPr/>
      <dgm:t>
        <a:bodyPr/>
        <a:lstStyle/>
        <a:p>
          <a:endParaRPr kumimoji="1" lang="ja-JP" altLang="en-US"/>
        </a:p>
      </dgm:t>
    </dgm:pt>
    <dgm:pt modelId="{0096D842-5A5E-4AFE-AE87-64E41033810C}" type="sibTrans" cxnId="{06D083CA-0877-4596-ABCB-8FF5EB121B9F}">
      <dgm:prSet/>
      <dgm:spPr/>
      <dgm:t>
        <a:bodyPr/>
        <a:lstStyle/>
        <a:p>
          <a:endParaRPr kumimoji="1" lang="ja-JP" altLang="en-US"/>
        </a:p>
      </dgm:t>
    </dgm:pt>
    <dgm:pt modelId="{049F7432-6E2D-426B-BC49-589878B63B31}">
      <dgm:prSet phldrT="[テキスト]"/>
      <dgm:spPr/>
      <dgm:t>
        <a:bodyPr/>
        <a:lstStyle/>
        <a:p>
          <a:r>
            <a:rPr kumimoji="1" lang="ja-JP" altLang="en-US" dirty="0" smtClean="0"/>
            <a:t>　</a:t>
          </a:r>
          <a:endParaRPr kumimoji="1" lang="ja-JP" altLang="en-US" dirty="0"/>
        </a:p>
      </dgm:t>
    </dgm:pt>
    <dgm:pt modelId="{8757847D-E682-4094-BD36-BD53481ACBDB}" type="parTrans" cxnId="{83C49BB4-5BA2-4B51-84ED-06CDF6BC8757}">
      <dgm:prSet/>
      <dgm:spPr/>
      <dgm:t>
        <a:bodyPr/>
        <a:lstStyle/>
        <a:p>
          <a:endParaRPr kumimoji="1" lang="ja-JP" altLang="en-US"/>
        </a:p>
      </dgm:t>
    </dgm:pt>
    <dgm:pt modelId="{B032EAC6-C7DA-4448-A35E-511EA94174A1}" type="sibTrans" cxnId="{83C49BB4-5BA2-4B51-84ED-06CDF6BC8757}">
      <dgm:prSet/>
      <dgm:spPr/>
      <dgm:t>
        <a:bodyPr/>
        <a:lstStyle/>
        <a:p>
          <a:endParaRPr kumimoji="1" lang="ja-JP" altLang="en-US"/>
        </a:p>
      </dgm:t>
    </dgm:pt>
    <dgm:pt modelId="{2F057051-B5B5-4FBD-94B6-9F2EDBA03083}">
      <dgm:prSet phldrT="[テキスト]"/>
      <dgm:spPr/>
      <dgm:t>
        <a:bodyPr/>
        <a:lstStyle/>
        <a:p>
          <a:r>
            <a:rPr kumimoji="1" lang="en-US" dirty="0" smtClean="0">
              <a:solidFill>
                <a:schemeClr val="tx1"/>
              </a:solidFill>
            </a:rPr>
            <a:t>Java Script</a:t>
          </a:r>
          <a:r>
            <a:rPr kumimoji="1" lang="ja-JP" altLang="en-US" dirty="0" smtClean="0">
              <a:solidFill>
                <a:schemeClr val="tx1"/>
              </a:solidFill>
            </a:rPr>
            <a:t>や</a:t>
          </a:r>
          <a:r>
            <a:rPr kumimoji="1" lang="en-US" dirty="0" smtClean="0">
              <a:solidFill>
                <a:schemeClr val="tx1"/>
              </a:solidFill>
            </a:rPr>
            <a:t>HTML</a:t>
          </a:r>
          <a:r>
            <a:rPr kumimoji="1" lang="ja-JP" dirty="0" smtClean="0">
              <a:solidFill>
                <a:schemeClr val="tx1"/>
              </a:solidFill>
            </a:rPr>
            <a:t>に関する基本的な知識</a:t>
          </a:r>
          <a:r>
            <a:rPr kumimoji="1" lang="ja-JP" altLang="en-US" dirty="0" smtClean="0">
              <a:solidFill>
                <a:schemeClr val="tx1"/>
              </a:solidFill>
            </a:rPr>
            <a:t>をお持ちの方</a:t>
          </a:r>
          <a:endParaRPr kumimoji="1" lang="ja-JP" altLang="en-US" dirty="0">
            <a:solidFill>
              <a:schemeClr val="tx1"/>
            </a:solidFill>
          </a:endParaRPr>
        </a:p>
      </dgm:t>
    </dgm:pt>
    <dgm:pt modelId="{BEC26689-C057-4D4A-B737-AFA9F5B8F28E}" type="parTrans" cxnId="{7E0DFD7E-D2B8-4D6A-98A2-945138962B23}">
      <dgm:prSet/>
      <dgm:spPr/>
      <dgm:t>
        <a:bodyPr/>
        <a:lstStyle/>
        <a:p>
          <a:endParaRPr kumimoji="1" lang="ja-JP" altLang="en-US"/>
        </a:p>
      </dgm:t>
    </dgm:pt>
    <dgm:pt modelId="{565FC1BE-6BEB-4251-93EB-969A12DB6843}" type="sibTrans" cxnId="{7E0DFD7E-D2B8-4D6A-98A2-945138962B23}">
      <dgm:prSet/>
      <dgm:spPr/>
      <dgm:t>
        <a:bodyPr/>
        <a:lstStyle/>
        <a:p>
          <a:endParaRPr kumimoji="1" lang="ja-JP" altLang="en-US"/>
        </a:p>
      </dgm:t>
    </dgm:pt>
    <dgm:pt modelId="{2128D783-DFF6-4F60-80B6-214DA0E7B42B}">
      <dgm:prSet phldrT="[テキスト]"/>
      <dgm:spPr/>
      <dgm:t>
        <a:bodyPr/>
        <a:lstStyle/>
        <a:p>
          <a:r>
            <a:rPr kumimoji="1" lang="ja-JP" altLang="en-US" dirty="0" smtClean="0"/>
            <a:t>　</a:t>
          </a:r>
          <a:endParaRPr kumimoji="1" lang="ja-JP" altLang="en-US" dirty="0"/>
        </a:p>
      </dgm:t>
    </dgm:pt>
    <dgm:pt modelId="{324D72E7-2ACA-4FD9-9BE3-C63342D1A4B3}" type="sibTrans" cxnId="{9FCE3B73-9652-4198-B46F-A0901F710E20}">
      <dgm:prSet/>
      <dgm:spPr/>
      <dgm:t>
        <a:bodyPr/>
        <a:lstStyle/>
        <a:p>
          <a:endParaRPr kumimoji="1" lang="ja-JP" altLang="en-US"/>
        </a:p>
      </dgm:t>
    </dgm:pt>
    <dgm:pt modelId="{6B81DE6E-30C6-4F6D-88BC-8BA2ABF1C5C7}" type="parTrans" cxnId="{9FCE3B73-9652-4198-B46F-A0901F710E20}">
      <dgm:prSet/>
      <dgm:spPr/>
      <dgm:t>
        <a:bodyPr/>
        <a:lstStyle/>
        <a:p>
          <a:endParaRPr kumimoji="1" lang="ja-JP" altLang="en-US"/>
        </a:p>
      </dgm:t>
    </dgm:pt>
    <dgm:pt modelId="{81593F43-22A0-4412-BD9D-4084693F174B}">
      <dgm:prSet phldrT="[テキスト]" custT="1"/>
      <dgm:spPr/>
      <dgm:t>
        <a:bodyPr/>
        <a:lstStyle/>
        <a:p>
          <a:pPr algn="l"/>
          <a:r>
            <a:rPr kumimoji="1" lang="ja-JP" altLang="en-US" sz="2400" dirty="0" smtClean="0">
              <a:latin typeface="+mj-ea"/>
              <a:ea typeface="+mj-ea"/>
            </a:rPr>
            <a:t> 本書に沿って作成したサンプルがあります。</a:t>
          </a:r>
          <a:endParaRPr kumimoji="1" lang="ja-JP" altLang="en-US" sz="2400" dirty="0"/>
        </a:p>
      </dgm:t>
    </dgm:pt>
    <dgm:pt modelId="{F16441DE-7167-40A4-B6C6-CF28A5537532}" type="parTrans" cxnId="{466B9304-7BCD-4AC6-BA09-A30A397AF096}">
      <dgm:prSet/>
      <dgm:spPr/>
      <dgm:t>
        <a:bodyPr/>
        <a:lstStyle/>
        <a:p>
          <a:endParaRPr kumimoji="1" lang="ja-JP" altLang="en-US"/>
        </a:p>
      </dgm:t>
    </dgm:pt>
    <dgm:pt modelId="{D6290E29-10C0-4F8E-A2FF-C53A084BC288}" type="sibTrans" cxnId="{466B9304-7BCD-4AC6-BA09-A30A397AF096}">
      <dgm:prSet/>
      <dgm:spPr/>
      <dgm:t>
        <a:bodyPr/>
        <a:lstStyle/>
        <a:p>
          <a:endParaRPr kumimoji="1" lang="ja-JP" altLang="en-US"/>
        </a:p>
      </dgm:t>
    </dgm:pt>
    <dgm:pt modelId="{522AFD67-95B6-4E2B-A0D2-FB78D97A7A53}">
      <dgm:prSet phldrT="[テキスト]"/>
      <dgm:spPr/>
      <dgm:t>
        <a:bodyPr/>
        <a:lstStyle/>
        <a:p>
          <a:endParaRPr kumimoji="1" lang="ja-JP" altLang="en-US" dirty="0"/>
        </a:p>
      </dgm:t>
    </dgm:pt>
    <dgm:pt modelId="{25FA309F-F76E-4A7D-BC47-5EBF19602728}" type="parTrans" cxnId="{3952783C-162E-4418-A855-55694E94C5F2}">
      <dgm:prSet/>
      <dgm:spPr/>
      <dgm:t>
        <a:bodyPr/>
        <a:lstStyle/>
        <a:p>
          <a:endParaRPr kumimoji="1" lang="ja-JP" altLang="en-US"/>
        </a:p>
      </dgm:t>
    </dgm:pt>
    <dgm:pt modelId="{D647C1C9-92DD-4148-A305-A880659F2155}" type="sibTrans" cxnId="{3952783C-162E-4418-A855-55694E94C5F2}">
      <dgm:prSet/>
      <dgm:spPr/>
      <dgm:t>
        <a:bodyPr/>
        <a:lstStyle/>
        <a:p>
          <a:endParaRPr kumimoji="1" lang="ja-JP" altLang="en-US"/>
        </a:p>
      </dgm:t>
    </dgm:pt>
    <dgm:pt modelId="{8AD09040-8A83-4A12-A502-5CD34D7C6B96}">
      <dgm:prSet phldrT="[テキスト]"/>
      <dgm:spPr/>
      <dgm:t>
        <a:bodyPr/>
        <a:lstStyle/>
        <a:p>
          <a:r>
            <a:rPr kumimoji="1" lang="ja-JP" altLang="en-US" dirty="0" smtClean="0"/>
            <a:t>本書に沿って作成した設計書とソースコードのサンプルを公開しています。必要に応じて参照してください。なお、サンプルは、</a:t>
          </a:r>
          <a:r>
            <a:rPr kumimoji="1" lang="en-US" altLang="en-US" dirty="0" smtClean="0"/>
            <a:t>InternetExplorer11</a:t>
          </a:r>
          <a:r>
            <a:rPr kumimoji="1" lang="ja-JP" altLang="en-US" dirty="0" smtClean="0"/>
            <a:t>で動作</a:t>
          </a:r>
        </a:p>
        <a:p>
          <a:r>
            <a:rPr kumimoji="1" lang="ja-JP" altLang="en-US" dirty="0" smtClean="0"/>
            <a:t>することを確認しています。</a:t>
          </a:r>
          <a:endParaRPr kumimoji="1" lang="ja-JP" altLang="en-US" dirty="0"/>
        </a:p>
      </dgm:t>
    </dgm:pt>
    <dgm:pt modelId="{075893EB-0614-4BB4-B038-1A970719965F}" type="parTrans" cxnId="{FFABCB10-D4AE-491B-B2E7-F30ABD98E47D}">
      <dgm:prSet/>
      <dgm:spPr/>
      <dgm:t>
        <a:bodyPr/>
        <a:lstStyle/>
        <a:p>
          <a:endParaRPr kumimoji="1" lang="ja-JP" altLang="en-US"/>
        </a:p>
      </dgm:t>
    </dgm:pt>
    <dgm:pt modelId="{723DBFFD-E8A5-4328-B344-A9DBB84FF3CB}" type="sibTrans" cxnId="{FFABCB10-D4AE-491B-B2E7-F30ABD98E47D}">
      <dgm:prSet/>
      <dgm:spPr/>
      <dgm:t>
        <a:bodyPr/>
        <a:lstStyle/>
        <a:p>
          <a:endParaRPr kumimoji="1" lang="ja-JP" altLang="en-US"/>
        </a:p>
      </dgm:t>
    </dgm:pt>
    <dgm:pt modelId="{E1C9A609-DB1B-4494-A390-F41D57817854}">
      <dgm:prSet/>
      <dgm:spPr/>
      <dgm:t>
        <a:bodyPr/>
        <a:lstStyle/>
        <a:p>
          <a:r>
            <a:rPr kumimoji="1" lang="ja-JP" altLang="en-US" dirty="0" smtClean="0">
              <a:solidFill>
                <a:schemeClr val="tx1"/>
              </a:solidFill>
            </a:rPr>
            <a:t>開発ツール利用ガイド</a:t>
          </a:r>
          <a:r>
            <a:rPr kumimoji="1" lang="en-US" altLang="en-US" dirty="0" smtClean="0">
              <a:solidFill>
                <a:schemeClr val="tx1"/>
              </a:solidFill>
            </a:rPr>
            <a:t>(</a:t>
          </a:r>
          <a:r>
            <a:rPr kumimoji="1" lang="ja-JP" altLang="en-US" dirty="0" smtClean="0">
              <a:solidFill>
                <a:schemeClr val="tx1"/>
              </a:solidFill>
            </a:rPr>
            <a:t>画面遷移エディタ編 </a:t>
          </a:r>
          <a:r>
            <a:rPr kumimoji="1" lang="en-US" altLang="en-US" dirty="0" smtClean="0">
              <a:solidFill>
                <a:schemeClr val="tx1"/>
              </a:solidFill>
            </a:rPr>
            <a:t>for Smart Device)</a:t>
          </a:r>
          <a:endParaRPr kumimoji="1" lang="ja-JP" altLang="en-US" dirty="0">
            <a:solidFill>
              <a:schemeClr val="tx1"/>
            </a:solidFill>
          </a:endParaRPr>
        </a:p>
      </dgm:t>
    </dgm:pt>
    <dgm:pt modelId="{66E5A776-5F43-45DA-9F42-1ACC7DFB2F38}" type="parTrans" cxnId="{3269D8C9-C9C6-4062-B152-9A35B6E94836}">
      <dgm:prSet/>
      <dgm:spPr/>
      <dgm:t>
        <a:bodyPr/>
        <a:lstStyle/>
        <a:p>
          <a:endParaRPr kumimoji="1" lang="ja-JP" altLang="en-US"/>
        </a:p>
      </dgm:t>
    </dgm:pt>
    <dgm:pt modelId="{6342E93F-DCC1-4FB4-B000-14865A244720}" type="sibTrans" cxnId="{3269D8C9-C9C6-4062-B152-9A35B6E94836}">
      <dgm:prSet/>
      <dgm:spPr/>
      <dgm:t>
        <a:bodyPr/>
        <a:lstStyle/>
        <a:p>
          <a:endParaRPr kumimoji="1" lang="ja-JP" altLang="en-US"/>
        </a:p>
      </dgm:t>
    </dgm:pt>
    <dgm:pt modelId="{DD7BD661-C944-471C-A872-D98A89752A04}">
      <dgm:prSet/>
      <dgm:spPr/>
      <dgm:t>
        <a:bodyPr/>
        <a:lstStyle/>
        <a:p>
          <a:r>
            <a:rPr kumimoji="1" lang="ja-JP" altLang="en-US" dirty="0" smtClean="0">
              <a:solidFill>
                <a:schemeClr val="tx1"/>
              </a:solidFill>
            </a:rPr>
            <a:t>開発ツール利用ガイド</a:t>
          </a:r>
          <a:r>
            <a:rPr kumimoji="1" lang="en-US" altLang="en-US" dirty="0" smtClean="0">
              <a:solidFill>
                <a:schemeClr val="tx1"/>
              </a:solidFill>
            </a:rPr>
            <a:t>(Eclipse</a:t>
          </a:r>
          <a:r>
            <a:rPr kumimoji="1" lang="ja-JP" altLang="en-US" dirty="0" smtClean="0">
              <a:solidFill>
                <a:schemeClr val="tx1"/>
              </a:solidFill>
            </a:rPr>
            <a:t>編</a:t>
          </a:r>
          <a:r>
            <a:rPr kumimoji="1" lang="en-US" altLang="en-US" dirty="0" smtClean="0">
              <a:solidFill>
                <a:schemeClr val="tx1"/>
              </a:solidFill>
            </a:rPr>
            <a:t>)</a:t>
          </a:r>
          <a:endParaRPr kumimoji="1" lang="ja-JP" altLang="en-US" dirty="0">
            <a:solidFill>
              <a:schemeClr val="tx1"/>
            </a:solidFill>
          </a:endParaRPr>
        </a:p>
      </dgm:t>
    </dgm:pt>
    <dgm:pt modelId="{CC35467A-EB19-4029-A82D-DE462984E57F}" type="parTrans" cxnId="{2F963414-5D1D-4F80-B3F1-F4D350A08BA3}">
      <dgm:prSet/>
      <dgm:spPr/>
      <dgm:t>
        <a:bodyPr/>
        <a:lstStyle/>
        <a:p>
          <a:endParaRPr kumimoji="1" lang="ja-JP" altLang="en-US"/>
        </a:p>
      </dgm:t>
    </dgm:pt>
    <dgm:pt modelId="{DE746207-9374-47F8-87F0-244141E69BA2}" type="sibTrans" cxnId="{2F963414-5D1D-4F80-B3F1-F4D350A08BA3}">
      <dgm:prSet/>
      <dgm:spPr/>
      <dgm:t>
        <a:bodyPr/>
        <a:lstStyle/>
        <a:p>
          <a:endParaRPr kumimoji="1" lang="ja-JP" altLang="en-US"/>
        </a:p>
      </dgm:t>
    </dgm:pt>
    <dgm:pt modelId="{F895B316-09FD-402D-903F-8775184276A0}">
      <dgm:prSet/>
      <dgm:spPr/>
      <dgm:t>
        <a:bodyPr/>
        <a:lstStyle/>
        <a:p>
          <a:r>
            <a:rPr kumimoji="1" lang="ja-JP" altLang="en-US" dirty="0" smtClean="0">
              <a:solidFill>
                <a:schemeClr val="tx1"/>
              </a:solidFill>
            </a:rPr>
            <a:t>アーキテクチャ説明書（標準アーキテクチャ編）</a:t>
          </a:r>
          <a:endParaRPr kumimoji="1" lang="ja-JP" altLang="en-US" dirty="0">
            <a:solidFill>
              <a:schemeClr val="tx1"/>
            </a:solidFill>
          </a:endParaRPr>
        </a:p>
      </dgm:t>
    </dgm:pt>
    <dgm:pt modelId="{EB73E322-689B-4E20-A141-2A4ACA3FE7C5}" type="parTrans" cxnId="{528CE63C-2C29-4229-AD72-673C5B76239C}">
      <dgm:prSet/>
      <dgm:spPr/>
      <dgm:t>
        <a:bodyPr/>
        <a:lstStyle/>
        <a:p>
          <a:endParaRPr kumimoji="1" lang="ja-JP" altLang="en-US"/>
        </a:p>
      </dgm:t>
    </dgm:pt>
    <dgm:pt modelId="{F2106F25-58E9-43CE-89B4-5A90C8AADD66}" type="sibTrans" cxnId="{528CE63C-2C29-4229-AD72-673C5B76239C}">
      <dgm:prSet/>
      <dgm:spPr/>
      <dgm:t>
        <a:bodyPr/>
        <a:lstStyle/>
        <a:p>
          <a:endParaRPr kumimoji="1" lang="ja-JP" altLang="en-US"/>
        </a:p>
      </dgm:t>
    </dgm:pt>
    <dgm:pt modelId="{E27692EF-CE54-40DC-8A75-2807AD058CB0}">
      <dgm:prSet phldrT="[テキスト]"/>
      <dgm:spPr/>
      <dgm:t>
        <a:bodyPr/>
        <a:lstStyle/>
        <a:p>
          <a:r>
            <a:rPr kumimoji="1" lang="zh-TW" altLang="en-US" dirty="0" smtClean="0">
              <a:solidFill>
                <a:schemeClr val="tx1"/>
              </a:solidFill>
            </a:rPr>
            <a:t>開発環境構築手順書（</a:t>
          </a:r>
          <a:r>
            <a:rPr kumimoji="1" lang="en-US" altLang="en-US" dirty="0" smtClean="0">
              <a:solidFill>
                <a:schemeClr val="tx1"/>
              </a:solidFill>
            </a:rPr>
            <a:t>Eclipse</a:t>
          </a:r>
          <a:r>
            <a:rPr kumimoji="1" lang="zh-TW" altLang="en-US" dirty="0" smtClean="0">
              <a:solidFill>
                <a:schemeClr val="tx1"/>
              </a:solidFill>
            </a:rPr>
            <a:t>編）</a:t>
          </a:r>
          <a:endParaRPr kumimoji="1" lang="ja-JP" altLang="en-US" dirty="0">
            <a:solidFill>
              <a:schemeClr val="tx1"/>
            </a:solidFill>
          </a:endParaRPr>
        </a:p>
      </dgm:t>
    </dgm:pt>
    <dgm:pt modelId="{C381591C-C67D-4D22-B0EF-C4E9807976ED}" type="parTrans" cxnId="{31F82591-222F-418B-AFAC-6D44119C8ACF}">
      <dgm:prSet/>
      <dgm:spPr/>
      <dgm:t>
        <a:bodyPr/>
        <a:lstStyle/>
        <a:p>
          <a:endParaRPr kumimoji="1" lang="ja-JP" altLang="en-US"/>
        </a:p>
      </dgm:t>
    </dgm:pt>
    <dgm:pt modelId="{9FCB0CBA-00DD-4780-8217-DEC860DB28A7}" type="sibTrans" cxnId="{31F82591-222F-418B-AFAC-6D44119C8ACF}">
      <dgm:prSet/>
      <dgm:spPr/>
      <dgm:t>
        <a:bodyPr/>
        <a:lstStyle/>
        <a:p>
          <a:endParaRPr kumimoji="1" lang="ja-JP" altLang="en-US"/>
        </a:p>
      </dgm:t>
    </dgm:pt>
    <dgm:pt modelId="{0D484D40-AF51-4AB3-A051-F5121D69FBB4}" type="pres">
      <dgm:prSet presAssocID="{FAD399F6-77C6-4D11-961A-779C515E8932}" presName="Name0" presStyleCnt="0">
        <dgm:presLayoutVars>
          <dgm:chMax/>
          <dgm:chPref val="3"/>
          <dgm:dir/>
          <dgm:animOne val="branch"/>
          <dgm:animLvl val="lvl"/>
        </dgm:presLayoutVars>
      </dgm:prSet>
      <dgm:spPr/>
      <dgm:t>
        <a:bodyPr/>
        <a:lstStyle/>
        <a:p>
          <a:endParaRPr kumimoji="1" lang="ja-JP" altLang="en-US"/>
        </a:p>
      </dgm:t>
    </dgm:pt>
    <dgm:pt modelId="{EB95491C-8134-4936-8835-95A568B77303}" type="pres">
      <dgm:prSet presAssocID="{D89E3154-5A6D-4EEF-B487-0CF1D62CA2A4}" presName="composite" presStyleCnt="0"/>
      <dgm:spPr/>
      <dgm:t>
        <a:bodyPr/>
        <a:lstStyle/>
        <a:p>
          <a:endParaRPr kumimoji="1" lang="ja-JP" altLang="en-US"/>
        </a:p>
      </dgm:t>
    </dgm:pt>
    <dgm:pt modelId="{E9EE6526-77A2-43AF-B569-79651ED0A9F2}" type="pres">
      <dgm:prSet presAssocID="{D89E3154-5A6D-4EEF-B487-0CF1D62CA2A4}" presName="FirstChild" presStyleLbl="revTx" presStyleIdx="0" presStyleCnt="6">
        <dgm:presLayoutVars>
          <dgm:chMax val="0"/>
          <dgm:chPref val="0"/>
          <dgm:bulletEnabled val="1"/>
        </dgm:presLayoutVars>
      </dgm:prSet>
      <dgm:spPr/>
      <dgm:t>
        <a:bodyPr/>
        <a:lstStyle/>
        <a:p>
          <a:endParaRPr kumimoji="1" lang="ja-JP" altLang="en-US"/>
        </a:p>
      </dgm:t>
    </dgm:pt>
    <dgm:pt modelId="{17901F6C-DA0F-4AD8-A60C-9330E3684F73}" type="pres">
      <dgm:prSet presAssocID="{D89E3154-5A6D-4EEF-B487-0CF1D62CA2A4}" presName="Parent" presStyleLbl="alignNode1" presStyleIdx="0" presStyleCnt="3" custScaleX="279007" custLinFactNeighborX="33968">
        <dgm:presLayoutVars>
          <dgm:chMax val="3"/>
          <dgm:chPref val="3"/>
          <dgm:bulletEnabled val="1"/>
        </dgm:presLayoutVars>
      </dgm:prSet>
      <dgm:spPr/>
      <dgm:t>
        <a:bodyPr/>
        <a:lstStyle/>
        <a:p>
          <a:endParaRPr kumimoji="1" lang="ja-JP" altLang="en-US"/>
        </a:p>
      </dgm:t>
    </dgm:pt>
    <dgm:pt modelId="{6E4B8487-AE05-46B3-BEBF-E1DC487D1FB0}" type="pres">
      <dgm:prSet presAssocID="{D89E3154-5A6D-4EEF-B487-0CF1D62CA2A4}" presName="Accent" presStyleLbl="parChTrans1D1" presStyleIdx="0" presStyleCnt="3" custScaleX="90910" custLinFactNeighborX="-7310"/>
      <dgm:spPr/>
      <dgm:t>
        <a:bodyPr/>
        <a:lstStyle/>
        <a:p>
          <a:endParaRPr kumimoji="1" lang="ja-JP" altLang="en-US"/>
        </a:p>
      </dgm:t>
    </dgm:pt>
    <dgm:pt modelId="{A02DE21F-B501-4F09-BE57-5CC537106ED7}" type="pres">
      <dgm:prSet presAssocID="{D89E3154-5A6D-4EEF-B487-0CF1D62CA2A4}" presName="Child" presStyleLbl="revTx" presStyleIdx="1" presStyleCnt="6" custScaleY="172559" custLinFactY="3305" custLinFactNeighborY="100000">
        <dgm:presLayoutVars>
          <dgm:chMax val="0"/>
          <dgm:chPref val="0"/>
          <dgm:bulletEnabled val="1"/>
        </dgm:presLayoutVars>
      </dgm:prSet>
      <dgm:spPr/>
      <dgm:t>
        <a:bodyPr/>
        <a:lstStyle/>
        <a:p>
          <a:endParaRPr kumimoji="1" lang="ja-JP" altLang="en-US"/>
        </a:p>
      </dgm:t>
    </dgm:pt>
    <dgm:pt modelId="{0C27B66C-D162-467E-B76B-4BC4E2DB9431}" type="pres">
      <dgm:prSet presAssocID="{ABC60A71-CF2B-48C0-A486-CFB7178D7402}" presName="sibTrans" presStyleCnt="0"/>
      <dgm:spPr/>
      <dgm:t>
        <a:bodyPr/>
        <a:lstStyle/>
        <a:p>
          <a:endParaRPr kumimoji="1" lang="ja-JP" altLang="en-US"/>
        </a:p>
      </dgm:t>
    </dgm:pt>
    <dgm:pt modelId="{66B322C1-D675-45C1-8885-935D82244865}" type="pres">
      <dgm:prSet presAssocID="{F156700E-11CD-427D-A69F-1F3BF20FF644}" presName="composite" presStyleCnt="0"/>
      <dgm:spPr/>
      <dgm:t>
        <a:bodyPr/>
        <a:lstStyle/>
        <a:p>
          <a:endParaRPr kumimoji="1" lang="ja-JP" altLang="en-US"/>
        </a:p>
      </dgm:t>
    </dgm:pt>
    <dgm:pt modelId="{F6BFFE4F-02E8-446A-8AF9-0FE67F53CD3B}" type="pres">
      <dgm:prSet presAssocID="{F156700E-11CD-427D-A69F-1F3BF20FF644}" presName="FirstChild" presStyleLbl="revTx" presStyleIdx="2" presStyleCnt="6">
        <dgm:presLayoutVars>
          <dgm:chMax val="0"/>
          <dgm:chPref val="0"/>
          <dgm:bulletEnabled val="1"/>
        </dgm:presLayoutVars>
      </dgm:prSet>
      <dgm:spPr/>
      <dgm:t>
        <a:bodyPr/>
        <a:lstStyle/>
        <a:p>
          <a:endParaRPr kumimoji="1" lang="ja-JP" altLang="en-US"/>
        </a:p>
      </dgm:t>
    </dgm:pt>
    <dgm:pt modelId="{9B962E4A-7B01-47A5-8EAF-B02F3B3C4335}" type="pres">
      <dgm:prSet presAssocID="{F156700E-11CD-427D-A69F-1F3BF20FF644}" presName="Parent" presStyleLbl="alignNode1" presStyleIdx="1" presStyleCnt="3" custScaleX="257062" custLinFactNeighborX="28156">
        <dgm:presLayoutVars>
          <dgm:chMax val="3"/>
          <dgm:chPref val="3"/>
          <dgm:bulletEnabled val="1"/>
        </dgm:presLayoutVars>
      </dgm:prSet>
      <dgm:spPr/>
      <dgm:t>
        <a:bodyPr/>
        <a:lstStyle/>
        <a:p>
          <a:endParaRPr kumimoji="1" lang="ja-JP" altLang="en-US"/>
        </a:p>
      </dgm:t>
    </dgm:pt>
    <dgm:pt modelId="{3EC8464E-BCEC-49C4-8A01-34078EE68E4F}" type="pres">
      <dgm:prSet presAssocID="{F156700E-11CD-427D-A69F-1F3BF20FF644}" presName="Accent" presStyleLbl="parChTrans1D1" presStyleIdx="1" presStyleCnt="3" custLinFactNeighborX="-11859"/>
      <dgm:spPr/>
      <dgm:t>
        <a:bodyPr/>
        <a:lstStyle/>
        <a:p>
          <a:endParaRPr kumimoji="1" lang="ja-JP" altLang="en-US"/>
        </a:p>
      </dgm:t>
    </dgm:pt>
    <dgm:pt modelId="{48697B6F-9EAA-40E8-88CB-8EFC477C62FE}" type="pres">
      <dgm:prSet presAssocID="{F156700E-11CD-427D-A69F-1F3BF20FF644}" presName="Child" presStyleLbl="revTx" presStyleIdx="3" presStyleCnt="6" custScaleY="69973" custLinFactY="4310" custLinFactNeighborY="100000">
        <dgm:presLayoutVars>
          <dgm:chMax val="0"/>
          <dgm:chPref val="0"/>
          <dgm:bulletEnabled val="1"/>
        </dgm:presLayoutVars>
      </dgm:prSet>
      <dgm:spPr/>
      <dgm:t>
        <a:bodyPr/>
        <a:lstStyle/>
        <a:p>
          <a:endParaRPr kumimoji="1" lang="ja-JP" altLang="en-US"/>
        </a:p>
      </dgm:t>
    </dgm:pt>
    <dgm:pt modelId="{15BAFF0D-001D-46EB-A475-348217726B7A}" type="pres">
      <dgm:prSet presAssocID="{0096D842-5A5E-4AFE-AE87-64E41033810C}" presName="sibTrans" presStyleCnt="0"/>
      <dgm:spPr/>
    </dgm:pt>
    <dgm:pt modelId="{11A6CB6A-7C6A-40E1-9291-E84BFD93A527}" type="pres">
      <dgm:prSet presAssocID="{81593F43-22A0-4412-BD9D-4084693F174B}" presName="composite" presStyleCnt="0"/>
      <dgm:spPr/>
    </dgm:pt>
    <dgm:pt modelId="{4332F616-47A8-4FEF-82E3-3DC4EBB0C6B4}" type="pres">
      <dgm:prSet presAssocID="{81593F43-22A0-4412-BD9D-4084693F174B}" presName="FirstChild" presStyleLbl="revTx" presStyleIdx="4" presStyleCnt="6" custLinFactNeighborX="-21973" custLinFactNeighborY="-7397">
        <dgm:presLayoutVars>
          <dgm:chMax val="0"/>
          <dgm:chPref val="0"/>
          <dgm:bulletEnabled val="1"/>
        </dgm:presLayoutVars>
      </dgm:prSet>
      <dgm:spPr/>
      <dgm:t>
        <a:bodyPr/>
        <a:lstStyle/>
        <a:p>
          <a:endParaRPr kumimoji="1" lang="ja-JP" altLang="en-US"/>
        </a:p>
      </dgm:t>
    </dgm:pt>
    <dgm:pt modelId="{A88135E1-245A-4E6B-91C9-1083B68308A1}" type="pres">
      <dgm:prSet presAssocID="{81593F43-22A0-4412-BD9D-4084693F174B}" presName="Parent" presStyleLbl="alignNode1" presStyleIdx="2" presStyleCnt="3" custScaleX="282287" custLinFactNeighborX="35041" custLinFactNeighborY="-11974">
        <dgm:presLayoutVars>
          <dgm:chMax val="3"/>
          <dgm:chPref val="3"/>
          <dgm:bulletEnabled val="1"/>
        </dgm:presLayoutVars>
      </dgm:prSet>
      <dgm:spPr/>
      <dgm:t>
        <a:bodyPr/>
        <a:lstStyle/>
        <a:p>
          <a:endParaRPr kumimoji="1" lang="ja-JP" altLang="en-US"/>
        </a:p>
      </dgm:t>
    </dgm:pt>
    <dgm:pt modelId="{75B228F2-62B5-4CF7-A0BD-41B0B28CEAC1}" type="pres">
      <dgm:prSet presAssocID="{81593F43-22A0-4412-BD9D-4084693F174B}" presName="Accent" presStyleLbl="parChTrans1D1" presStyleIdx="2" presStyleCnt="3" custLinFactY="-100000" custLinFactNeighborX="-15948" custLinFactNeighborY="-118625"/>
      <dgm:spPr/>
    </dgm:pt>
    <dgm:pt modelId="{A2BC70D0-76B7-4DE7-AF69-980A8B6B8D1E}" type="pres">
      <dgm:prSet presAssocID="{81593F43-22A0-4412-BD9D-4084693F174B}" presName="Child" presStyleLbl="revTx" presStyleIdx="5" presStyleCnt="6">
        <dgm:presLayoutVars>
          <dgm:chMax val="0"/>
          <dgm:chPref val="0"/>
          <dgm:bulletEnabled val="1"/>
        </dgm:presLayoutVars>
      </dgm:prSet>
      <dgm:spPr/>
      <dgm:t>
        <a:bodyPr/>
        <a:lstStyle/>
        <a:p>
          <a:endParaRPr kumimoji="1" lang="ja-JP" altLang="en-US"/>
        </a:p>
      </dgm:t>
    </dgm:pt>
  </dgm:ptLst>
  <dgm:cxnLst>
    <dgm:cxn modelId="{D2C5677C-56AA-475E-8ED1-FB814A37D448}" type="presOf" srcId="{81593F43-22A0-4412-BD9D-4084693F174B}" destId="{A88135E1-245A-4E6B-91C9-1083B68308A1}" srcOrd="0" destOrd="0" presId="urn:microsoft.com/office/officeart/2011/layout/TabList"/>
    <dgm:cxn modelId="{8C81A1BF-D749-4E8F-855F-30E6C0E9D0BD}" type="presOf" srcId="{F895B316-09FD-402D-903F-8775184276A0}" destId="{A02DE21F-B501-4F09-BE57-5CC537106ED7}" srcOrd="0" destOrd="4" presId="urn:microsoft.com/office/officeart/2011/layout/TabList"/>
    <dgm:cxn modelId="{528CE63C-2C29-4229-AD72-673C5B76239C}" srcId="{D89E3154-5A6D-4EEF-B487-0CF1D62CA2A4}" destId="{F895B316-09FD-402D-903F-8775184276A0}" srcOrd="5" destOrd="0" parTransId="{EB73E322-689B-4E20-A141-2A4ACA3FE7C5}" sibTransId="{F2106F25-58E9-43CE-89B4-5A90C8AADD66}"/>
    <dgm:cxn modelId="{FA7E76E0-D88D-4C36-8CFE-38B2A11E63B8}" type="presOf" srcId="{E27692EF-CE54-40DC-8A75-2807AD058CB0}" destId="{A02DE21F-B501-4F09-BE57-5CC537106ED7}" srcOrd="0" destOrd="0" presId="urn:microsoft.com/office/officeart/2011/layout/TabList"/>
    <dgm:cxn modelId="{4E241C4A-4E05-4FCA-A0AB-6CDA2E4D8B8A}" type="presOf" srcId="{FAD399F6-77C6-4D11-961A-779C515E8932}" destId="{0D484D40-AF51-4AB3-A051-F5121D69FBB4}" srcOrd="0" destOrd="0" presId="urn:microsoft.com/office/officeart/2011/layout/TabList"/>
    <dgm:cxn modelId="{C2EC9459-B6F4-4558-A15C-A13A29ACB0BA}" srcId="{D89E3154-5A6D-4EEF-B487-0CF1D62CA2A4}" destId="{53F79375-F9F2-4A10-8486-F4F44C233C26}" srcOrd="2" destOrd="0" parTransId="{A9699DBF-8AC9-477A-8227-4FB306C4FE27}" sibTransId="{244C321D-B95A-474B-A3AF-90426272C26A}"/>
    <dgm:cxn modelId="{3B17F7BA-9DA0-4A08-B173-900BCE694883}" type="presOf" srcId="{8AD09040-8A83-4A12-A502-5CD34D7C6B96}" destId="{A2BC70D0-76B7-4DE7-AF69-980A8B6B8D1E}" srcOrd="0" destOrd="0" presId="urn:microsoft.com/office/officeart/2011/layout/TabList"/>
    <dgm:cxn modelId="{2F0FB45F-9C75-4B4A-AAF7-30B5B5ED26C5}" type="presOf" srcId="{2128D783-DFF6-4F60-80B6-214DA0E7B42B}" destId="{E9EE6526-77A2-43AF-B569-79651ED0A9F2}" srcOrd="0" destOrd="0" presId="urn:microsoft.com/office/officeart/2011/layout/TabList"/>
    <dgm:cxn modelId="{B16EA018-A6EC-46C7-B4A4-E5172B962CEE}" type="presOf" srcId="{D89E3154-5A6D-4EEF-B487-0CF1D62CA2A4}" destId="{17901F6C-DA0F-4AD8-A60C-9330E3684F73}" srcOrd="0" destOrd="0" presId="urn:microsoft.com/office/officeart/2011/layout/TabList"/>
    <dgm:cxn modelId="{7E0DFD7E-D2B8-4D6A-98A2-945138962B23}" srcId="{F156700E-11CD-427D-A69F-1F3BF20FF644}" destId="{2F057051-B5B5-4FBD-94B6-9F2EDBA03083}" srcOrd="1" destOrd="0" parTransId="{BEC26689-C057-4D4A-B737-AFA9F5B8F28E}" sibTransId="{565FC1BE-6BEB-4251-93EB-969A12DB6843}"/>
    <dgm:cxn modelId="{DC940FF4-875E-468F-BBF1-5F568508CF1E}" type="presOf" srcId="{E1C9A609-DB1B-4494-A390-F41D57817854}" destId="{A02DE21F-B501-4F09-BE57-5CC537106ED7}" srcOrd="0" destOrd="2" presId="urn:microsoft.com/office/officeart/2011/layout/TabList"/>
    <dgm:cxn modelId="{2F963414-5D1D-4F80-B3F1-F4D350A08BA3}" srcId="{D89E3154-5A6D-4EEF-B487-0CF1D62CA2A4}" destId="{DD7BD661-C944-471C-A872-D98A89752A04}" srcOrd="4" destOrd="0" parTransId="{CC35467A-EB19-4029-A82D-DE462984E57F}" sibTransId="{DE746207-9374-47F8-87F0-244141E69BA2}"/>
    <dgm:cxn modelId="{549E328A-35CD-494E-B368-18380D013E38}" type="presOf" srcId="{DD7BD661-C944-471C-A872-D98A89752A04}" destId="{A02DE21F-B501-4F09-BE57-5CC537106ED7}" srcOrd="0" destOrd="3" presId="urn:microsoft.com/office/officeart/2011/layout/TabList"/>
    <dgm:cxn modelId="{3952783C-162E-4418-A855-55694E94C5F2}" srcId="{81593F43-22A0-4412-BD9D-4084693F174B}" destId="{522AFD67-95B6-4E2B-A0D2-FB78D97A7A53}" srcOrd="0" destOrd="0" parTransId="{25FA309F-F76E-4A7D-BC47-5EBF19602728}" sibTransId="{D647C1C9-92DD-4148-A305-A880659F2155}"/>
    <dgm:cxn modelId="{7121F9DA-6082-452C-BE3E-8AEC41A6567B}" type="presOf" srcId="{522AFD67-95B6-4E2B-A0D2-FB78D97A7A53}" destId="{4332F616-47A8-4FEF-82E3-3DC4EBB0C6B4}" srcOrd="0" destOrd="0" presId="urn:microsoft.com/office/officeart/2011/layout/TabList"/>
    <dgm:cxn modelId="{E602D608-A9A0-4232-A4CF-F32984F9EE35}" srcId="{FAD399F6-77C6-4D11-961A-779C515E8932}" destId="{D89E3154-5A6D-4EEF-B487-0CF1D62CA2A4}" srcOrd="0" destOrd="0" parTransId="{D4EC0740-ED2A-4ED0-9D9E-8923DF38A7AA}" sibTransId="{ABC60A71-CF2B-48C0-A486-CFB7178D7402}"/>
    <dgm:cxn modelId="{FFABCB10-D4AE-491B-B2E7-F30ABD98E47D}" srcId="{81593F43-22A0-4412-BD9D-4084693F174B}" destId="{8AD09040-8A83-4A12-A502-5CD34D7C6B96}" srcOrd="1" destOrd="0" parTransId="{075893EB-0614-4BB4-B038-1A970719965F}" sibTransId="{723DBFFD-E8A5-4328-B344-A9DBB84FF3CB}"/>
    <dgm:cxn modelId="{83C49BB4-5BA2-4B51-84ED-06CDF6BC8757}" srcId="{F156700E-11CD-427D-A69F-1F3BF20FF644}" destId="{049F7432-6E2D-426B-BC49-589878B63B31}" srcOrd="0" destOrd="0" parTransId="{8757847D-E682-4094-BD36-BD53481ACBDB}" sibTransId="{B032EAC6-C7DA-4448-A35E-511EA94174A1}"/>
    <dgm:cxn modelId="{466B9304-7BCD-4AC6-BA09-A30A397AF096}" srcId="{FAD399F6-77C6-4D11-961A-779C515E8932}" destId="{81593F43-22A0-4412-BD9D-4084693F174B}" srcOrd="2" destOrd="0" parTransId="{F16441DE-7167-40A4-B6C6-CF28A5537532}" sibTransId="{D6290E29-10C0-4F8E-A2FF-C53A084BC288}"/>
    <dgm:cxn modelId="{CC679029-54EB-4CFF-8D2D-8F6650EF10EE}" type="presOf" srcId="{53F79375-F9F2-4A10-8486-F4F44C233C26}" destId="{A02DE21F-B501-4F09-BE57-5CC537106ED7}" srcOrd="0" destOrd="1" presId="urn:microsoft.com/office/officeart/2011/layout/TabList"/>
    <dgm:cxn modelId="{06D083CA-0877-4596-ABCB-8FF5EB121B9F}" srcId="{FAD399F6-77C6-4D11-961A-779C515E8932}" destId="{F156700E-11CD-427D-A69F-1F3BF20FF644}" srcOrd="1" destOrd="0" parTransId="{13E0913A-A2AF-4AED-A314-33D6AFF560B8}" sibTransId="{0096D842-5A5E-4AFE-AE87-64E41033810C}"/>
    <dgm:cxn modelId="{3269D8C9-C9C6-4062-B152-9A35B6E94836}" srcId="{D89E3154-5A6D-4EEF-B487-0CF1D62CA2A4}" destId="{E1C9A609-DB1B-4494-A390-F41D57817854}" srcOrd="3" destOrd="0" parTransId="{66E5A776-5F43-45DA-9F42-1ACC7DFB2F38}" sibTransId="{6342E93F-DCC1-4FB4-B000-14865A244720}"/>
    <dgm:cxn modelId="{9FCE3B73-9652-4198-B46F-A0901F710E20}" srcId="{D89E3154-5A6D-4EEF-B487-0CF1D62CA2A4}" destId="{2128D783-DFF6-4F60-80B6-214DA0E7B42B}" srcOrd="0" destOrd="0" parTransId="{6B81DE6E-30C6-4F6D-88BC-8BA2ABF1C5C7}" sibTransId="{324D72E7-2ACA-4FD9-9BE3-C63342D1A4B3}"/>
    <dgm:cxn modelId="{DB1A848F-51C2-4F1B-9B4C-05665013C21E}" type="presOf" srcId="{2F057051-B5B5-4FBD-94B6-9F2EDBA03083}" destId="{48697B6F-9EAA-40E8-88CB-8EFC477C62FE}" srcOrd="0" destOrd="0" presId="urn:microsoft.com/office/officeart/2011/layout/TabList"/>
    <dgm:cxn modelId="{31F82591-222F-418B-AFAC-6D44119C8ACF}" srcId="{D89E3154-5A6D-4EEF-B487-0CF1D62CA2A4}" destId="{E27692EF-CE54-40DC-8A75-2807AD058CB0}" srcOrd="1" destOrd="0" parTransId="{C381591C-C67D-4D22-B0EF-C4E9807976ED}" sibTransId="{9FCB0CBA-00DD-4780-8217-DEC860DB28A7}"/>
    <dgm:cxn modelId="{955CA566-8289-483C-B916-96D2CF37462B}" type="presOf" srcId="{049F7432-6E2D-426B-BC49-589878B63B31}" destId="{F6BFFE4F-02E8-446A-8AF9-0FE67F53CD3B}" srcOrd="0" destOrd="0" presId="urn:microsoft.com/office/officeart/2011/layout/TabList"/>
    <dgm:cxn modelId="{ED0F1BF0-EABE-48B2-AADC-75BAE876976E}" type="presOf" srcId="{F156700E-11CD-427D-A69F-1F3BF20FF644}" destId="{9B962E4A-7B01-47A5-8EAF-B02F3B3C4335}" srcOrd="0" destOrd="0" presId="urn:microsoft.com/office/officeart/2011/layout/TabList"/>
    <dgm:cxn modelId="{02AFCA51-7CAE-467A-BFF9-8B1617FE112E}" type="presParOf" srcId="{0D484D40-AF51-4AB3-A051-F5121D69FBB4}" destId="{EB95491C-8134-4936-8835-95A568B77303}" srcOrd="0" destOrd="0" presId="urn:microsoft.com/office/officeart/2011/layout/TabList"/>
    <dgm:cxn modelId="{1EA3C74A-14D7-499A-A87F-0C65F9086830}" type="presParOf" srcId="{EB95491C-8134-4936-8835-95A568B77303}" destId="{E9EE6526-77A2-43AF-B569-79651ED0A9F2}" srcOrd="0" destOrd="0" presId="urn:microsoft.com/office/officeart/2011/layout/TabList"/>
    <dgm:cxn modelId="{8A80E8FB-FFD6-4395-96C3-01D5BFB9C4D6}" type="presParOf" srcId="{EB95491C-8134-4936-8835-95A568B77303}" destId="{17901F6C-DA0F-4AD8-A60C-9330E3684F73}" srcOrd="1" destOrd="0" presId="urn:microsoft.com/office/officeart/2011/layout/TabList"/>
    <dgm:cxn modelId="{F533AF7A-61FE-43D8-B235-36263B871C6C}" type="presParOf" srcId="{EB95491C-8134-4936-8835-95A568B77303}" destId="{6E4B8487-AE05-46B3-BEBF-E1DC487D1FB0}" srcOrd="2" destOrd="0" presId="urn:microsoft.com/office/officeart/2011/layout/TabList"/>
    <dgm:cxn modelId="{F34C3AF3-7CD0-4A48-B1A3-8C4FFF1D24DE}" type="presParOf" srcId="{0D484D40-AF51-4AB3-A051-F5121D69FBB4}" destId="{A02DE21F-B501-4F09-BE57-5CC537106ED7}" srcOrd="1" destOrd="0" presId="urn:microsoft.com/office/officeart/2011/layout/TabList"/>
    <dgm:cxn modelId="{D2E2094F-8AAA-4A96-9492-6237ABC842E6}" type="presParOf" srcId="{0D484D40-AF51-4AB3-A051-F5121D69FBB4}" destId="{0C27B66C-D162-467E-B76B-4BC4E2DB9431}" srcOrd="2" destOrd="0" presId="urn:microsoft.com/office/officeart/2011/layout/TabList"/>
    <dgm:cxn modelId="{572977EA-143A-4BA7-8CF8-CF79986935F7}" type="presParOf" srcId="{0D484D40-AF51-4AB3-A051-F5121D69FBB4}" destId="{66B322C1-D675-45C1-8885-935D82244865}" srcOrd="3" destOrd="0" presId="urn:microsoft.com/office/officeart/2011/layout/TabList"/>
    <dgm:cxn modelId="{CD6E586E-76C1-4E22-BD83-4DC55660D9D0}" type="presParOf" srcId="{66B322C1-D675-45C1-8885-935D82244865}" destId="{F6BFFE4F-02E8-446A-8AF9-0FE67F53CD3B}" srcOrd="0" destOrd="0" presId="urn:microsoft.com/office/officeart/2011/layout/TabList"/>
    <dgm:cxn modelId="{5C396E4E-BD65-491E-A6FD-0E1382FF75D4}" type="presParOf" srcId="{66B322C1-D675-45C1-8885-935D82244865}" destId="{9B962E4A-7B01-47A5-8EAF-B02F3B3C4335}" srcOrd="1" destOrd="0" presId="urn:microsoft.com/office/officeart/2011/layout/TabList"/>
    <dgm:cxn modelId="{716010C3-A03D-4291-B07E-2395E0A9BB3F}" type="presParOf" srcId="{66B322C1-D675-45C1-8885-935D82244865}" destId="{3EC8464E-BCEC-49C4-8A01-34078EE68E4F}" srcOrd="2" destOrd="0" presId="urn:microsoft.com/office/officeart/2011/layout/TabList"/>
    <dgm:cxn modelId="{0FE4605F-CCB3-4AB2-A18E-29034225C31F}" type="presParOf" srcId="{0D484D40-AF51-4AB3-A051-F5121D69FBB4}" destId="{48697B6F-9EAA-40E8-88CB-8EFC477C62FE}" srcOrd="4" destOrd="0" presId="urn:microsoft.com/office/officeart/2011/layout/TabList"/>
    <dgm:cxn modelId="{C159AECB-411A-4E36-B736-83B88C91DDE7}" type="presParOf" srcId="{0D484D40-AF51-4AB3-A051-F5121D69FBB4}" destId="{15BAFF0D-001D-46EB-A475-348217726B7A}" srcOrd="5" destOrd="0" presId="urn:microsoft.com/office/officeart/2011/layout/TabList"/>
    <dgm:cxn modelId="{05ED41DA-1E88-4EE0-AC79-7733B516998B}" type="presParOf" srcId="{0D484D40-AF51-4AB3-A051-F5121D69FBB4}" destId="{11A6CB6A-7C6A-40E1-9291-E84BFD93A527}" srcOrd="6" destOrd="0" presId="urn:microsoft.com/office/officeart/2011/layout/TabList"/>
    <dgm:cxn modelId="{EBE8CC61-FD63-42AF-B46C-76AC1E74504D}" type="presParOf" srcId="{11A6CB6A-7C6A-40E1-9291-E84BFD93A527}" destId="{4332F616-47A8-4FEF-82E3-3DC4EBB0C6B4}" srcOrd="0" destOrd="0" presId="urn:microsoft.com/office/officeart/2011/layout/TabList"/>
    <dgm:cxn modelId="{F7302A5E-F9A8-441C-8BA3-9BC78B5A9ED9}" type="presParOf" srcId="{11A6CB6A-7C6A-40E1-9291-E84BFD93A527}" destId="{A88135E1-245A-4E6B-91C9-1083B68308A1}" srcOrd="1" destOrd="0" presId="urn:microsoft.com/office/officeart/2011/layout/TabList"/>
    <dgm:cxn modelId="{40E0C23D-79DB-46B2-8E76-C889A60A6330}" type="presParOf" srcId="{11A6CB6A-7C6A-40E1-9291-E84BFD93A527}" destId="{75B228F2-62B5-4CF7-A0BD-41B0B28CEAC1}" srcOrd="2" destOrd="0" presId="urn:microsoft.com/office/officeart/2011/layout/TabList"/>
    <dgm:cxn modelId="{9C86F793-EB96-4F68-83D3-8AB2656BD05A}" type="presParOf" srcId="{0D484D40-AF51-4AB3-A051-F5121D69FBB4}" destId="{A2BC70D0-76B7-4DE7-AF69-980A8B6B8D1E}"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9DC1D61C-4CA9-4026-AD16-416B7687793E}" type="doc">
      <dgm:prSet loTypeId="urn:microsoft.com/office/officeart/2005/8/layout/process4" loCatId="process" qsTypeId="urn:microsoft.com/office/officeart/2005/8/quickstyle/simple3" qsCatId="simple" csTypeId="urn:microsoft.com/office/officeart/2005/8/colors/accent1_2" csCatId="accent1" phldr="1"/>
      <dgm:spPr/>
      <dgm:t>
        <a:bodyPr/>
        <a:lstStyle/>
        <a:p>
          <a:endParaRPr kumimoji="1" lang="ja-JP" altLang="en-US"/>
        </a:p>
      </dgm:t>
    </dgm:pt>
    <dgm:pt modelId="{35FF8DAC-3C3A-42BB-BD70-487DC8F32ADC}">
      <dgm:prSet phldrT="[テキスト]"/>
      <dgm:spPr/>
      <dgm:t>
        <a:bodyPr/>
        <a:lstStyle/>
        <a:p>
          <a:pPr algn="l"/>
          <a:r>
            <a:rPr kumimoji="1" lang="ja-JP" altLang="en-US" dirty="0" smtClean="0"/>
            <a:t>１．「</a:t>
          </a:r>
          <a:r>
            <a:rPr kumimoji="1" lang="en-US" altLang="en-US"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SystemDirector</a:t>
          </a:r>
          <a:r>
            <a:rPr kumimoji="1" lang="en-US"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Enterprise for Smart Device v9.1</a:t>
          </a:r>
          <a:r>
            <a:rPr kumimoji="1" lang="ja-JP" altLang="en-US" dirty="0" smtClean="0"/>
            <a:t>」を入手し、展開してください。</a:t>
          </a:r>
          <a:endParaRPr kumimoji="1" lang="ja-JP" altLang="en-US" dirty="0"/>
        </a:p>
      </dgm:t>
    </dgm:pt>
    <dgm:pt modelId="{DE7F6C11-A28F-4300-B97B-D391D8B5E108}" type="parTrans" cxnId="{B48DD024-E97E-40C8-9AE2-23B27D22B135}">
      <dgm:prSet/>
      <dgm:spPr/>
      <dgm:t>
        <a:bodyPr/>
        <a:lstStyle/>
        <a:p>
          <a:endParaRPr kumimoji="1" lang="ja-JP" altLang="en-US"/>
        </a:p>
      </dgm:t>
    </dgm:pt>
    <dgm:pt modelId="{952AEE5A-3CF0-4695-8718-F14962A4D944}" type="sibTrans" cxnId="{B48DD024-E97E-40C8-9AE2-23B27D22B135}">
      <dgm:prSet/>
      <dgm:spPr/>
      <dgm:t>
        <a:bodyPr/>
        <a:lstStyle/>
        <a:p>
          <a:endParaRPr kumimoji="1" lang="ja-JP" altLang="en-US"/>
        </a:p>
      </dgm:t>
    </dgm:pt>
    <dgm:pt modelId="{DD735CC4-6ED7-49CC-BB22-6E38408BB95F}">
      <dgm:prSet phldrT="[テキスト]"/>
      <dgm:spPr/>
      <dgm:t>
        <a:bodyPr/>
        <a:lstStyle/>
        <a:p>
          <a:pPr algn="l">
            <a:tabLst>
              <a:tab pos="265113" algn="l"/>
              <a:tab pos="7799388" algn="l"/>
            </a:tabLst>
          </a:pPr>
          <a:r>
            <a:rPr kumimoji="1" lang="ja-JP" altLang="en-US" dirty="0" smtClean="0"/>
            <a:t>２．</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リリースメモ（</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kumimoji="1" lang="ja-JP" altLang="en-US" dirty="0" smtClean="0"/>
            <a:t>の手順に従い、チュートリアルに必要な以下をインストールしてください。</a:t>
          </a:r>
          <a:endParaRPr kumimoji="1" lang="en-US" altLang="ja-JP" dirty="0" smtClean="0"/>
        </a:p>
        <a:p>
          <a:pPr algn="l">
            <a:tabLst>
              <a:tab pos="182563" algn="l"/>
            </a:tabLst>
          </a:pPr>
          <a:r>
            <a:rPr kumimoji="1" lang="en-US" altLang="ja-JP" dirty="0" smtClean="0"/>
            <a:t>	</a:t>
          </a:r>
          <a:r>
            <a:rPr kumimoji="1" lang="ja-JP" altLang="en-US" dirty="0" smtClean="0"/>
            <a:t>①</a:t>
          </a:r>
          <a:r>
            <a:rPr kumimoji="1" lang="en-US" altLang="ja-JP" dirty="0" err="1" smtClean="0"/>
            <a:t>SystemDirector</a:t>
          </a:r>
          <a:r>
            <a:rPr kumimoji="1" lang="en-US" altLang="ja-JP" dirty="0" smtClean="0"/>
            <a:t> Enterprise for Smart Device V9 Professional Edition Eclipse Standalone</a:t>
          </a:r>
          <a:endParaRPr kumimoji="1" lang="ja-JP" altLang="ja-JP" dirty="0" smtClean="0"/>
        </a:p>
        <a:p>
          <a:pPr algn="l">
            <a:tabLst>
              <a:tab pos="182563" algn="l"/>
            </a:tabLst>
          </a:pPr>
          <a:r>
            <a:rPr kumimoji="1" lang="en-US" altLang="ja-JP" dirty="0" smtClean="0"/>
            <a:t>	</a:t>
          </a:r>
          <a:r>
            <a:rPr kumimoji="1" lang="ja-JP" altLang="en-US" dirty="0" smtClean="0"/>
            <a:t>②</a:t>
          </a:r>
          <a:r>
            <a:rPr kumimoji="1" lang="en-US" altLang="ja-JP" dirty="0" err="1" smtClean="0"/>
            <a:t>SystemDirector</a:t>
          </a:r>
          <a:r>
            <a:rPr kumimoji="1" lang="en-US" altLang="ja-JP" dirty="0" smtClean="0"/>
            <a:t> Enterprise for Smart Device V9 Professional Edition Eclipse Plugin</a:t>
          </a:r>
          <a:endParaRPr kumimoji="1" lang="ja-JP" altLang="ja-JP" dirty="0" smtClean="0"/>
        </a:p>
        <a:p>
          <a:pPr algn="l">
            <a:tabLst>
              <a:tab pos="182563" algn="l"/>
            </a:tabLst>
          </a:pPr>
          <a:r>
            <a:rPr kumimoji="1" lang="en-US" altLang="ja-JP" dirty="0" smtClean="0"/>
            <a:t>	</a:t>
          </a:r>
          <a:r>
            <a:rPr kumimoji="1" lang="ja-JP" altLang="en-US" dirty="0" smtClean="0"/>
            <a:t>③</a:t>
          </a:r>
          <a:r>
            <a:rPr kumimoji="1" lang="en-US" altLang="ja-JP" dirty="0" err="1" smtClean="0"/>
            <a:t>SystemDirector</a:t>
          </a:r>
          <a:r>
            <a:rPr kumimoji="1" lang="en-US" altLang="ja-JP" dirty="0" smtClean="0"/>
            <a:t> Enterprise for Smart Device V9 Professional Edition </a:t>
          </a:r>
          <a:r>
            <a:rPr kumimoji="1" lang="ja-JP" altLang="ja-JP" dirty="0" smtClean="0"/>
            <a:t>ドキュメント</a:t>
          </a:r>
          <a:endParaRPr kumimoji="1" lang="ja-JP" altLang="en-US" dirty="0"/>
        </a:p>
      </dgm:t>
    </dgm:pt>
    <dgm:pt modelId="{40CDEA04-C140-4D0A-93F5-74194FFA00FA}" type="parTrans" cxnId="{A8A1BEC0-0EE6-4B06-8D22-CC1F8BBFEF86}">
      <dgm:prSet/>
      <dgm:spPr/>
      <dgm:t>
        <a:bodyPr/>
        <a:lstStyle/>
        <a:p>
          <a:endParaRPr kumimoji="1" lang="ja-JP" altLang="en-US"/>
        </a:p>
      </dgm:t>
    </dgm:pt>
    <dgm:pt modelId="{7A2C2DB6-D013-42BA-A18A-DA66B7D57159}" type="sibTrans" cxnId="{A8A1BEC0-0EE6-4B06-8D22-CC1F8BBFEF86}">
      <dgm:prSet/>
      <dgm:spPr/>
      <dgm:t>
        <a:bodyPr/>
        <a:lstStyle/>
        <a:p>
          <a:endParaRPr kumimoji="1" lang="ja-JP" altLang="en-US"/>
        </a:p>
      </dgm:t>
    </dgm:pt>
    <dgm:pt modelId="{B3F42370-BAE3-48E6-9C20-E95BD399EE1B}">
      <dgm:prSet phldrT="[テキスト]"/>
      <dgm:spPr/>
      <dgm:t>
        <a:bodyPr/>
        <a:lstStyle/>
        <a:p>
          <a:pPr algn="l">
            <a:tabLst>
              <a:tab pos="265113" algn="l"/>
            </a:tabLst>
          </a:pPr>
          <a:r>
            <a:rPr kumimoji="1" lang="ja-JP" altLang="en-US" dirty="0" smtClean="0"/>
            <a:t>３．“</a:t>
          </a:r>
          <a:r>
            <a:rPr kumimoji="1" lang="en-US" altLang="ja-JP" dirty="0" smtClean="0"/>
            <a:t>Smart Device Document</a:t>
          </a:r>
          <a:r>
            <a:rPr kumimoji="1" lang="ja-JP" altLang="en-US" dirty="0" smtClean="0"/>
            <a:t>”に含まれる</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開発環境構築手順書（</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編）</a:t>
          </a:r>
          <a:r>
            <a:rPr kumimoji="1" lang="ja-JP" altLang="en-US" dirty="0" smtClean="0"/>
            <a:t>の「</a:t>
          </a:r>
          <a:r>
            <a:rPr kumimoji="1" lang="en-US" altLang="en-US" dirty="0" smtClean="0"/>
            <a:t>2.</a:t>
          </a:r>
          <a:r>
            <a:rPr kumimoji="1" lang="ja-JP" altLang="en-US" dirty="0" smtClean="0"/>
            <a:t>開発用クライア</a:t>
          </a:r>
          <a:r>
            <a:rPr kumimoji="1" lang="en-US" altLang="ja-JP" dirty="0" smtClean="0"/>
            <a:t>	</a:t>
          </a:r>
          <a:r>
            <a:rPr kumimoji="1" lang="ja-JP" altLang="en-US" dirty="0" smtClean="0"/>
            <a:t>ント環境の構築」に沿って</a:t>
          </a:r>
          <a:r>
            <a:rPr kumimoji="1" lang="en-US" altLang="ja-JP" dirty="0" smtClean="0"/>
            <a:t>Eclipse</a:t>
          </a:r>
          <a:r>
            <a:rPr kumimoji="1" lang="ja-JP" altLang="en-US" dirty="0" smtClean="0"/>
            <a:t>の開発環境（ブランクプロジェクト）を構築してください。</a:t>
          </a:r>
        </a:p>
        <a:p>
          <a:pPr algn="l"/>
          <a:endParaRPr kumimoji="1" lang="ja-JP" altLang="en-US" dirty="0"/>
        </a:p>
      </dgm:t>
    </dgm:pt>
    <dgm:pt modelId="{CCA8EB63-35F4-4651-9519-6DCF039E1C17}" type="parTrans" cxnId="{62203391-B962-4544-9C54-102E434C0B5B}">
      <dgm:prSet/>
      <dgm:spPr/>
      <dgm:t>
        <a:bodyPr/>
        <a:lstStyle/>
        <a:p>
          <a:endParaRPr kumimoji="1" lang="ja-JP" altLang="en-US"/>
        </a:p>
      </dgm:t>
    </dgm:pt>
    <dgm:pt modelId="{03242963-6F75-42A6-AD54-7CA91E6FFDD1}" type="sibTrans" cxnId="{62203391-B962-4544-9C54-102E434C0B5B}">
      <dgm:prSet/>
      <dgm:spPr/>
      <dgm:t>
        <a:bodyPr/>
        <a:lstStyle/>
        <a:p>
          <a:endParaRPr kumimoji="1" lang="ja-JP" altLang="en-US"/>
        </a:p>
      </dgm:t>
    </dgm:pt>
    <dgm:pt modelId="{4BE17F64-9212-4F18-B895-99B05AD9E50A}" type="pres">
      <dgm:prSet presAssocID="{9DC1D61C-4CA9-4026-AD16-416B7687793E}" presName="Name0" presStyleCnt="0">
        <dgm:presLayoutVars>
          <dgm:dir/>
          <dgm:animLvl val="lvl"/>
          <dgm:resizeHandles val="exact"/>
        </dgm:presLayoutVars>
      </dgm:prSet>
      <dgm:spPr/>
      <dgm:t>
        <a:bodyPr/>
        <a:lstStyle/>
        <a:p>
          <a:endParaRPr kumimoji="1" lang="ja-JP" altLang="en-US"/>
        </a:p>
      </dgm:t>
    </dgm:pt>
    <dgm:pt modelId="{83C397DE-46AB-410F-A3AD-1B75AB64022A}" type="pres">
      <dgm:prSet presAssocID="{B3F42370-BAE3-48E6-9C20-E95BD399EE1B}" presName="boxAndChildren" presStyleCnt="0"/>
      <dgm:spPr/>
      <dgm:t>
        <a:bodyPr/>
        <a:lstStyle/>
        <a:p>
          <a:endParaRPr kumimoji="1" lang="ja-JP" altLang="en-US"/>
        </a:p>
      </dgm:t>
    </dgm:pt>
    <dgm:pt modelId="{26B71F04-2C31-4377-9368-5BA6756B3275}" type="pres">
      <dgm:prSet presAssocID="{B3F42370-BAE3-48E6-9C20-E95BD399EE1B}" presName="parentTextBox" presStyleLbl="node1" presStyleIdx="0" presStyleCnt="3" custScaleY="56376"/>
      <dgm:spPr/>
      <dgm:t>
        <a:bodyPr/>
        <a:lstStyle/>
        <a:p>
          <a:endParaRPr kumimoji="1" lang="ja-JP" altLang="en-US"/>
        </a:p>
      </dgm:t>
    </dgm:pt>
    <dgm:pt modelId="{151E83BE-9507-4BEC-BE83-F9D898CB72D2}" type="pres">
      <dgm:prSet presAssocID="{7A2C2DB6-D013-42BA-A18A-DA66B7D57159}" presName="sp" presStyleCnt="0"/>
      <dgm:spPr/>
      <dgm:t>
        <a:bodyPr/>
        <a:lstStyle/>
        <a:p>
          <a:endParaRPr kumimoji="1" lang="ja-JP" altLang="en-US"/>
        </a:p>
      </dgm:t>
    </dgm:pt>
    <dgm:pt modelId="{149FC89A-1BDD-4BB9-ACA1-30C3B343A4A6}" type="pres">
      <dgm:prSet presAssocID="{DD735CC4-6ED7-49CC-BB22-6E38408BB95F}" presName="arrowAndChildren" presStyleCnt="0"/>
      <dgm:spPr/>
      <dgm:t>
        <a:bodyPr/>
        <a:lstStyle/>
        <a:p>
          <a:endParaRPr kumimoji="1" lang="ja-JP" altLang="en-US"/>
        </a:p>
      </dgm:t>
    </dgm:pt>
    <dgm:pt modelId="{FFF16778-FBC5-4AE9-84E0-BA9060D9DAE8}" type="pres">
      <dgm:prSet presAssocID="{DD735CC4-6ED7-49CC-BB22-6E38408BB95F}" presName="parentTextArrow" presStyleLbl="node1" presStyleIdx="1" presStyleCnt="3"/>
      <dgm:spPr/>
      <dgm:t>
        <a:bodyPr/>
        <a:lstStyle/>
        <a:p>
          <a:endParaRPr kumimoji="1" lang="ja-JP" altLang="en-US"/>
        </a:p>
      </dgm:t>
    </dgm:pt>
    <dgm:pt modelId="{C8A45B4B-657E-417E-B719-94CBD56FDD77}" type="pres">
      <dgm:prSet presAssocID="{952AEE5A-3CF0-4695-8718-F14962A4D944}" presName="sp" presStyleCnt="0"/>
      <dgm:spPr/>
      <dgm:t>
        <a:bodyPr/>
        <a:lstStyle/>
        <a:p>
          <a:endParaRPr kumimoji="1" lang="ja-JP" altLang="en-US"/>
        </a:p>
      </dgm:t>
    </dgm:pt>
    <dgm:pt modelId="{3DFEA4BE-18A2-4947-BF06-C7B744AED737}" type="pres">
      <dgm:prSet presAssocID="{35FF8DAC-3C3A-42BB-BD70-487DC8F32ADC}" presName="arrowAndChildren" presStyleCnt="0"/>
      <dgm:spPr/>
      <dgm:t>
        <a:bodyPr/>
        <a:lstStyle/>
        <a:p>
          <a:endParaRPr kumimoji="1" lang="ja-JP" altLang="en-US"/>
        </a:p>
      </dgm:t>
    </dgm:pt>
    <dgm:pt modelId="{5D163142-BD2D-4A26-9223-77C6495B5678}" type="pres">
      <dgm:prSet presAssocID="{35FF8DAC-3C3A-42BB-BD70-487DC8F32ADC}" presName="parentTextArrow" presStyleLbl="node1" presStyleIdx="2" presStyleCnt="3" custScaleY="38769" custLinFactNeighborY="-995"/>
      <dgm:spPr/>
      <dgm:t>
        <a:bodyPr/>
        <a:lstStyle/>
        <a:p>
          <a:endParaRPr kumimoji="1" lang="ja-JP" altLang="en-US"/>
        </a:p>
      </dgm:t>
    </dgm:pt>
  </dgm:ptLst>
  <dgm:cxnLst>
    <dgm:cxn modelId="{B48DD024-E97E-40C8-9AE2-23B27D22B135}" srcId="{9DC1D61C-4CA9-4026-AD16-416B7687793E}" destId="{35FF8DAC-3C3A-42BB-BD70-487DC8F32ADC}" srcOrd="0" destOrd="0" parTransId="{DE7F6C11-A28F-4300-B97B-D391D8B5E108}" sibTransId="{952AEE5A-3CF0-4695-8718-F14962A4D944}"/>
    <dgm:cxn modelId="{F332AFFB-A6FC-47DD-B0EA-2C0778A0678C}" type="presOf" srcId="{DD735CC4-6ED7-49CC-BB22-6E38408BB95F}" destId="{FFF16778-FBC5-4AE9-84E0-BA9060D9DAE8}" srcOrd="0" destOrd="0" presId="urn:microsoft.com/office/officeart/2005/8/layout/process4"/>
    <dgm:cxn modelId="{62203391-B962-4544-9C54-102E434C0B5B}" srcId="{9DC1D61C-4CA9-4026-AD16-416B7687793E}" destId="{B3F42370-BAE3-48E6-9C20-E95BD399EE1B}" srcOrd="2" destOrd="0" parTransId="{CCA8EB63-35F4-4651-9519-6DCF039E1C17}" sibTransId="{03242963-6F75-42A6-AD54-7CA91E6FFDD1}"/>
    <dgm:cxn modelId="{A8A1BEC0-0EE6-4B06-8D22-CC1F8BBFEF86}" srcId="{9DC1D61C-4CA9-4026-AD16-416B7687793E}" destId="{DD735CC4-6ED7-49CC-BB22-6E38408BB95F}" srcOrd="1" destOrd="0" parTransId="{40CDEA04-C140-4D0A-93F5-74194FFA00FA}" sibTransId="{7A2C2DB6-D013-42BA-A18A-DA66B7D57159}"/>
    <dgm:cxn modelId="{512C7075-8994-476A-9288-F648E8954A3A}" type="presOf" srcId="{9DC1D61C-4CA9-4026-AD16-416B7687793E}" destId="{4BE17F64-9212-4F18-B895-99B05AD9E50A}" srcOrd="0" destOrd="0" presId="urn:microsoft.com/office/officeart/2005/8/layout/process4"/>
    <dgm:cxn modelId="{D07F7C20-0EC1-45C7-AE37-26BA3A98A981}" type="presOf" srcId="{B3F42370-BAE3-48E6-9C20-E95BD399EE1B}" destId="{26B71F04-2C31-4377-9368-5BA6756B3275}" srcOrd="0" destOrd="0" presId="urn:microsoft.com/office/officeart/2005/8/layout/process4"/>
    <dgm:cxn modelId="{A83FC719-1024-43BE-A657-D8BC18EAE779}" type="presOf" srcId="{35FF8DAC-3C3A-42BB-BD70-487DC8F32ADC}" destId="{5D163142-BD2D-4A26-9223-77C6495B5678}" srcOrd="0" destOrd="0" presId="urn:microsoft.com/office/officeart/2005/8/layout/process4"/>
    <dgm:cxn modelId="{E023E68C-F553-4092-8F5F-43AD04752C55}" type="presParOf" srcId="{4BE17F64-9212-4F18-B895-99B05AD9E50A}" destId="{83C397DE-46AB-410F-A3AD-1B75AB64022A}" srcOrd="0" destOrd="0" presId="urn:microsoft.com/office/officeart/2005/8/layout/process4"/>
    <dgm:cxn modelId="{C9966689-6115-451F-BFD7-A6017F7AF303}" type="presParOf" srcId="{83C397DE-46AB-410F-A3AD-1B75AB64022A}" destId="{26B71F04-2C31-4377-9368-5BA6756B3275}" srcOrd="0" destOrd="0" presId="urn:microsoft.com/office/officeart/2005/8/layout/process4"/>
    <dgm:cxn modelId="{F3010CFD-8DC4-43E4-8674-EBAA1729C4E4}" type="presParOf" srcId="{4BE17F64-9212-4F18-B895-99B05AD9E50A}" destId="{151E83BE-9507-4BEC-BE83-F9D898CB72D2}" srcOrd="1" destOrd="0" presId="urn:microsoft.com/office/officeart/2005/8/layout/process4"/>
    <dgm:cxn modelId="{1E7E4C28-8D1B-4D9B-A76C-BE62352644AD}" type="presParOf" srcId="{4BE17F64-9212-4F18-B895-99B05AD9E50A}" destId="{149FC89A-1BDD-4BB9-ACA1-30C3B343A4A6}" srcOrd="2" destOrd="0" presId="urn:microsoft.com/office/officeart/2005/8/layout/process4"/>
    <dgm:cxn modelId="{92E50EEF-BDA8-4F1C-AFA5-980027A29798}" type="presParOf" srcId="{149FC89A-1BDD-4BB9-ACA1-30C3B343A4A6}" destId="{FFF16778-FBC5-4AE9-84E0-BA9060D9DAE8}" srcOrd="0" destOrd="0" presId="urn:microsoft.com/office/officeart/2005/8/layout/process4"/>
    <dgm:cxn modelId="{40563EEF-477A-456A-B815-CB9D86A4908E}" type="presParOf" srcId="{4BE17F64-9212-4F18-B895-99B05AD9E50A}" destId="{C8A45B4B-657E-417E-B719-94CBD56FDD77}" srcOrd="3" destOrd="0" presId="urn:microsoft.com/office/officeart/2005/8/layout/process4"/>
    <dgm:cxn modelId="{44677474-13FB-4296-9B4C-639DC6D171DC}" type="presParOf" srcId="{4BE17F64-9212-4F18-B895-99B05AD9E50A}" destId="{3DFEA4BE-18A2-4947-BF06-C7B744AED737}" srcOrd="4" destOrd="0" presId="urn:microsoft.com/office/officeart/2005/8/layout/process4"/>
    <dgm:cxn modelId="{F2344D10-1FAB-4B1A-AF7A-B25800F64F81}" type="presParOf" srcId="{3DFEA4BE-18A2-4947-BF06-C7B744AED737}" destId="{5D163142-BD2D-4A26-9223-77C6495B5678}"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7D477F20-52F3-48A7-BDEC-7B250945B32E}">
      <dgm:prSet phldrT="[テキスト]"/>
      <dgm:spPr/>
      <dgm:t>
        <a:bodyPr>
          <a:scene3d>
            <a:camera prst="orthographicFront"/>
            <a:lightRig rig="glow" dir="tl">
              <a:rot lat="0" lon="0" rev="5400000"/>
            </a:lightRig>
          </a:scene3d>
          <a:sp3d contourW="12700">
            <a:bevelT w="25400" h="25400"/>
            <a:contourClr>
              <a:schemeClr val="accent6">
                <a:shade val="73000"/>
              </a:schemeClr>
            </a:contourClr>
          </a:sp3d>
        </a:bodyPr>
        <a:lstStyle/>
        <a:p>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本チュートリアルでは、「会員情報を登録する」業務</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（ＷｅｂＡＰ）を作成します。</a:t>
          </a:r>
          <a:endParaRPr kumimoji="1" lang="ja-JP" altLang="en-US" sz="17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dgm:t>
    </dgm:pt>
    <dgm:pt modelId="{8D85AA31-471C-4B21-95AE-AEDE5162422E}" type="parTrans" cxnId="{52BC15BD-98BB-46D4-A6DD-61297AB4C931}">
      <dgm:prSet/>
      <dgm:spPr/>
      <dgm:t>
        <a:bodyPr/>
        <a:lstStyle/>
        <a:p>
          <a:endParaRPr kumimoji="1" lang="ja-JP" altLang="en-US"/>
        </a:p>
      </dgm:t>
    </dgm:pt>
    <dgm:pt modelId="{60D8D1BE-68EC-4723-8ABE-0464E8409F3A}" type="sibTrans" cxnId="{52BC15BD-98BB-46D4-A6DD-61297AB4C931}">
      <dgm:prSet/>
      <dgm:spPr/>
      <dgm:t>
        <a:bodyPr/>
        <a:lstStyle/>
        <a:p>
          <a:endParaRPr kumimoji="1" lang="ja-JP" altLang="en-US"/>
        </a:p>
      </dgm:t>
    </dgm:pt>
    <dgm:pt modelId="{AC989FF0-0C50-4229-9FDE-596473920069}">
      <dgm:prSet phldrT="[テキスト]"/>
      <dgm:spPr/>
      <dgm:t>
        <a:bodyPr/>
        <a:lstStyle/>
        <a:p>
          <a:r>
            <a:rPr lang="ja-JP" altLang="en-US" sz="1700" dirty="0" smtClean="0">
              <a:ea typeface="HGP創英角ｺﾞｼｯｸUB" pitchFamily="50" charset="-128"/>
              <a:cs typeface="Osaka"/>
            </a:rPr>
            <a:t>入力項目すべてについて確認したい場合はサンプルを確認してください。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ea typeface="HGP創英角ｺﾞｼｯｸUB" pitchFamily="50" charset="-128"/>
              <a:cs typeface="Osaka"/>
            </a:rPr>
            <a:t>機能設計では、「機能設計書</a:t>
          </a:r>
          <a:r>
            <a:rPr lang="en-US" altLang="ja-JP" sz="1700" dirty="0" smtClean="0">
              <a:ea typeface="HGP創英角ｺﾞｼｯｸUB" pitchFamily="50" charset="-128"/>
              <a:cs typeface="Osaka"/>
            </a:rPr>
            <a:t>(Smart Device</a:t>
          </a:r>
          <a:r>
            <a:rPr lang="ja-JP" altLang="en-US" sz="1700" dirty="0" smtClean="0">
              <a:ea typeface="HGP創英角ｺﾞｼｯｸUB" pitchFamily="50" charset="-128"/>
              <a:cs typeface="Osaka"/>
            </a:rPr>
            <a:t>版</a:t>
          </a:r>
          <a:r>
            <a:rPr lang="en-US" altLang="ja-JP" sz="1700" dirty="0" smtClean="0">
              <a:ea typeface="HGP創英角ｺﾞｼｯｸUB" pitchFamily="50" charset="-128"/>
              <a:cs typeface="Osaka"/>
            </a:rPr>
            <a:t>PR</a:t>
          </a:r>
          <a:r>
            <a:rPr lang="ja-JP" altLang="en-US" sz="1700" dirty="0" smtClean="0">
              <a:ea typeface="HGP創英角ｺﾞｼｯｸUB" pitchFamily="50" charset="-128"/>
              <a:cs typeface="Osaka"/>
            </a:rPr>
            <a:t>層</a:t>
          </a:r>
          <a:r>
            <a:rPr lang="en-US" altLang="ja-JP" sz="1700" dirty="0" smtClean="0">
              <a:ea typeface="HGP創英角ｺﾞｼｯｸUB" pitchFamily="50" charset="-128"/>
              <a:cs typeface="Osaka"/>
            </a:rPr>
            <a:t>)</a:t>
          </a:r>
          <a:r>
            <a:rPr lang="ja-JP" altLang="en-US" sz="1700" dirty="0" smtClean="0">
              <a:ea typeface="HGP創英角ｺﾞｼｯｸUB" pitchFamily="50" charset="-128"/>
              <a:cs typeface="Osaka"/>
            </a:rPr>
            <a:t>テンプレート</a:t>
          </a:r>
          <a:r>
            <a:rPr lang="en-US" altLang="ja-JP" sz="1700" dirty="0" smtClean="0">
              <a:ea typeface="HGP創英角ｺﾞｼｯｸUB" pitchFamily="50" charset="-128"/>
              <a:cs typeface="Osaka"/>
            </a:rPr>
            <a:t>.</a:t>
          </a:r>
          <a:r>
            <a:rPr lang="en-US" altLang="ja-JP" sz="1700" dirty="0" err="1" smtClean="0">
              <a:ea typeface="HGP創英角ｺﾞｼｯｸUB" pitchFamily="50" charset="-128"/>
              <a:cs typeface="Osaka"/>
            </a:rPr>
            <a:t>xlsx</a:t>
          </a:r>
          <a:r>
            <a:rPr kumimoji="1" lang="ja-JP" altLang="en-US" sz="1700" b="0" i="0" u="none" strike="noStrike" cap="none" normalizeH="0" baseline="0" dirty="0" smtClean="0">
              <a:ln/>
              <a:effectLst/>
              <a:latin typeface="Arial" charset="0"/>
              <a:ea typeface="HGP創英角ｺﾞｼｯｸUB" pitchFamily="50" charset="-128"/>
              <a:cs typeface="Osaka"/>
            </a:rPr>
            <a:t>」を利用します。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A5C3A7D8-F4A5-4322-BCC0-22EEA810EF7B}">
      <dgm:prSet phldrT="[テキスト]"/>
      <dgm:spPr/>
      <dgm:t>
        <a:bodyPr/>
        <a:lstStyle/>
        <a:p>
          <a:r>
            <a:rPr lang="ja-JP" altLang="en-US" sz="1700" dirty="0" smtClean="0">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5C9409C-CF3F-43CE-BC7E-5000435849AE}" type="parTrans" cxnId="{1E4DD20D-C7D3-4E9B-8F94-CFECDA34A3CE}">
      <dgm:prSet/>
      <dgm:spPr/>
      <dgm:t>
        <a:bodyPr/>
        <a:lstStyle/>
        <a:p>
          <a:endParaRPr kumimoji="1" lang="ja-JP" altLang="en-US"/>
        </a:p>
      </dgm:t>
    </dgm:pt>
    <dgm:pt modelId="{935E7019-81A1-4792-BFC2-5EC91D388025}" type="sibTrans" cxnId="{1E4DD20D-C7D3-4E9B-8F94-CFECDA34A3CE}">
      <dgm:prSet/>
      <dgm:spPr/>
      <dgm:t>
        <a:bodyPr/>
        <a:lstStyle/>
        <a:p>
          <a:endParaRPr kumimoji="1" lang="ja-JP" altLang="en-US"/>
        </a:p>
      </dgm:t>
    </dgm:pt>
    <dgm:pt modelId="{324F93DD-9547-42C9-BFFC-608D6C1826F4}">
      <dgm:prSet phldrT="[テキスト]"/>
      <dgm:spPr/>
      <dgm:t>
        <a:bodyPr/>
        <a:lstStyle/>
        <a:p>
          <a:r>
            <a:rPr kumimoji="1" lang="en-US" altLang="ja-JP" sz="1700" dirty="0" smtClean="0"/>
            <a:t>JQuery Mobile</a:t>
          </a:r>
          <a:r>
            <a:rPr kumimoji="1" lang="ja-JP" altLang="en-US" sz="1700" dirty="0" smtClean="0"/>
            <a:t>を利用する前提となりますのでご注意ください。</a:t>
          </a:r>
          <a:endParaRPr kumimoji="1" lang="ja-JP" altLang="en-US" sz="1700" dirty="0"/>
        </a:p>
      </dgm:t>
    </dgm:pt>
    <dgm:pt modelId="{B5316F07-87EF-491D-861B-804CE734CDEC}" type="parTrans" cxnId="{53E6AA7C-C671-4EEC-A523-65FC870EA9FD}">
      <dgm:prSet/>
      <dgm:spPr/>
      <dgm:t>
        <a:bodyPr/>
        <a:lstStyle/>
        <a:p>
          <a:endParaRPr kumimoji="1" lang="ja-JP" altLang="en-US"/>
        </a:p>
      </dgm:t>
    </dgm:pt>
    <dgm:pt modelId="{29E06D14-7EA2-4E66-A712-F136520D1192}" type="sibTrans" cxnId="{53E6AA7C-C671-4EEC-A523-65FC870EA9FD}">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custScaleY="150139">
        <dgm:presLayoutVars>
          <dgm:chMax val="0"/>
          <dgm:chPref val="0"/>
          <dgm:bulletEnabled val="1"/>
        </dgm:presLayoutVars>
      </dgm:prSet>
      <dgm:spPr/>
      <dgm:t>
        <a:bodyPr/>
        <a:lstStyle/>
        <a:p>
          <a:endParaRPr kumimoji="1" lang="ja-JP" altLang="en-US"/>
        </a:p>
      </dgm:t>
    </dgm:pt>
  </dgm:ptLst>
  <dgm:cxnLst>
    <dgm:cxn modelId="{1E4DD20D-C7D3-4E9B-8F94-CFECDA34A3CE}" srcId="{D3F667FA-2104-4B2F-AB8B-85EAC05FCCA0}" destId="{A5C3A7D8-F4A5-4322-BCC0-22EEA810EF7B}" srcOrd="5" destOrd="0" parTransId="{05C9409C-CF3F-43CE-BC7E-5000435849AE}" sibTransId="{935E7019-81A1-4792-BFC2-5EC91D388025}"/>
    <dgm:cxn modelId="{C013D179-11A6-47CA-A595-C6244D04C4C4}" srcId="{D3F667FA-2104-4B2F-AB8B-85EAC05FCCA0}" destId="{4AC29F8A-4CD5-433F-935C-57AE48A8A70F}" srcOrd="0" destOrd="0" parTransId="{1B40B88A-86E3-4943-A294-6D3AFF14C105}" sibTransId="{C5B3D3DF-C240-4661-9C72-989E1C326C94}"/>
    <dgm:cxn modelId="{ECCBEA85-A75A-4842-99F9-A487C8262CD2}" type="presOf" srcId="{A5C3A7D8-F4A5-4322-BCC0-22EEA810EF7B}" destId="{2C94DDF8-DB9F-4CE5-98DD-9E2D55752793}" srcOrd="0" destOrd="4" presId="urn:microsoft.com/office/officeart/2011/layout/TabList"/>
    <dgm:cxn modelId="{F51012DF-49F2-44F1-8D98-82569ECFB9A4}" srcId="{D3F667FA-2104-4B2F-AB8B-85EAC05FCCA0}" destId="{D08ABBA7-3994-4539-B898-0C0B49C7B4F1}" srcOrd="3" destOrd="0" parTransId="{5911626D-D805-44C8-A490-B3E26E4D80DD}" sibTransId="{38FF8A19-01E8-49B5-817B-A5F8D5AA5D1C}"/>
    <dgm:cxn modelId="{0CEC1544-0FB4-471A-BE36-FFAF4911E058}" srcId="{D3F667FA-2104-4B2F-AB8B-85EAC05FCCA0}" destId="{0DE02C13-9652-4085-B852-1E22E46FC5DC}" srcOrd="1" destOrd="0" parTransId="{B61EF2CE-7BEB-4C15-BAE2-7D510705A23D}" sibTransId="{D4F67559-E7F8-4728-A471-732B714D1575}"/>
    <dgm:cxn modelId="{92417047-9A88-4A20-9234-DD4D2C34FC71}" type="presOf" srcId="{D08ABBA7-3994-4539-B898-0C0B49C7B4F1}" destId="{2C94DDF8-DB9F-4CE5-98DD-9E2D55752793}" srcOrd="0" destOrd="2" presId="urn:microsoft.com/office/officeart/2011/layout/TabList"/>
    <dgm:cxn modelId="{FCDA4532-A851-407A-94BC-D591A93C4174}" srcId="{8B452709-2FE7-4B0A-A412-FA4606788EDB}" destId="{D3F667FA-2104-4B2F-AB8B-85EAC05FCCA0}" srcOrd="0" destOrd="0" parTransId="{C13E85F7-A14F-4A5F-A249-F90E7F5CF65C}" sibTransId="{49394FEA-4BB7-44A1-A83F-15CECDAE603F}"/>
    <dgm:cxn modelId="{E830FD52-6D3F-4279-A886-322AEE6656E3}" type="presOf" srcId="{8B452709-2FE7-4B0A-A412-FA4606788EDB}" destId="{8F3725DC-6067-46B0-8D9F-0EEDFECAFCFC}" srcOrd="0" destOrd="0" presId="urn:microsoft.com/office/officeart/2011/layout/TabList"/>
    <dgm:cxn modelId="{EA1B7A5C-DD85-4A5D-8708-F16CA5A79BA1}" type="presOf" srcId="{4AC29F8A-4CD5-433F-935C-57AE48A8A70F}" destId="{E67F641F-DBA9-42A3-8B92-F822C4CC1A03}" srcOrd="0" destOrd="0" presId="urn:microsoft.com/office/officeart/2011/layout/TabList"/>
    <dgm:cxn modelId="{BABE1B72-04BC-4457-81D9-8BEADE6BB681}" type="presOf" srcId="{7D477F20-52F3-48A7-BDEC-7B250945B32E}" destId="{2C94DDF8-DB9F-4CE5-98DD-9E2D55752793}" srcOrd="0" destOrd="1" presId="urn:microsoft.com/office/officeart/2011/layout/TabList"/>
    <dgm:cxn modelId="{ED65AD63-C0FE-479C-9C20-89ADFFB9E409}" type="presOf" srcId="{0DE02C13-9652-4085-B852-1E22E46FC5DC}" destId="{2C94DDF8-DB9F-4CE5-98DD-9E2D55752793}" srcOrd="0" destOrd="0" presId="urn:microsoft.com/office/officeart/2011/layout/TabList"/>
    <dgm:cxn modelId="{419F83D5-643F-4C0E-9378-DE5E516BAE61}" type="presOf" srcId="{D3F667FA-2104-4B2F-AB8B-85EAC05FCCA0}" destId="{5C2A7340-713F-4673-9822-9BE26C88919E}" srcOrd="0" destOrd="0" presId="urn:microsoft.com/office/officeart/2011/layout/TabList"/>
    <dgm:cxn modelId="{C53DEF1E-193C-4E3B-83A8-64F9C6B57204}" type="presOf" srcId="{AC989FF0-0C50-4229-9FDE-596473920069}" destId="{2C94DDF8-DB9F-4CE5-98DD-9E2D55752793}" srcOrd="0" destOrd="3" presId="urn:microsoft.com/office/officeart/2011/layout/TabList"/>
    <dgm:cxn modelId="{52BC15BD-98BB-46D4-A6DD-61297AB4C931}" srcId="{D3F667FA-2104-4B2F-AB8B-85EAC05FCCA0}" destId="{7D477F20-52F3-48A7-BDEC-7B250945B32E}" srcOrd="2" destOrd="0" parTransId="{8D85AA31-471C-4B21-95AE-AEDE5162422E}" sibTransId="{60D8D1BE-68EC-4723-8ABE-0464E8409F3A}"/>
    <dgm:cxn modelId="{14E91F5D-B332-4E03-AFBF-5A663A51757D}" type="presOf" srcId="{324F93DD-9547-42C9-BFFC-608D6C1826F4}" destId="{2C94DDF8-DB9F-4CE5-98DD-9E2D55752793}" srcOrd="0" destOrd="5" presId="urn:microsoft.com/office/officeart/2011/layout/TabList"/>
    <dgm:cxn modelId="{FF512695-5646-43B0-B9AD-00A88FA7E7A5}" srcId="{D3F667FA-2104-4B2F-AB8B-85EAC05FCCA0}" destId="{AC989FF0-0C50-4229-9FDE-596473920069}" srcOrd="4" destOrd="0" parTransId="{00984679-C2BA-4033-88FB-E18ACE6E2229}" sibTransId="{59707EE3-F991-427C-B4E5-DE0D085BF6C7}"/>
    <dgm:cxn modelId="{53E6AA7C-C671-4EEC-A523-65FC870EA9FD}" srcId="{D3F667FA-2104-4B2F-AB8B-85EAC05FCCA0}" destId="{324F93DD-9547-42C9-BFFC-608D6C1826F4}" srcOrd="6" destOrd="0" parTransId="{B5316F07-87EF-491D-861B-804CE734CDEC}" sibTransId="{29E06D14-7EA2-4E66-A712-F136520D1192}"/>
    <dgm:cxn modelId="{266A9BAC-C845-4F26-8311-F23D2FFD8273}" type="presParOf" srcId="{8F3725DC-6067-46B0-8D9F-0EEDFECAFCFC}" destId="{C89DA773-5468-439E-9D14-09C1D74E1311}" srcOrd="0" destOrd="0" presId="urn:microsoft.com/office/officeart/2011/layout/TabList"/>
    <dgm:cxn modelId="{79AD2CE9-E439-4D43-9829-207410CB7B29}" type="presParOf" srcId="{C89DA773-5468-439E-9D14-09C1D74E1311}" destId="{E67F641F-DBA9-42A3-8B92-F822C4CC1A03}" srcOrd="0" destOrd="0" presId="urn:microsoft.com/office/officeart/2011/layout/TabList"/>
    <dgm:cxn modelId="{4D9C7BEA-D712-4B1E-9CC7-08DC1CFFAF44}" type="presParOf" srcId="{C89DA773-5468-439E-9D14-09C1D74E1311}" destId="{5C2A7340-713F-4673-9822-9BE26C88919E}" srcOrd="1" destOrd="0" presId="urn:microsoft.com/office/officeart/2011/layout/TabList"/>
    <dgm:cxn modelId="{1AAF6EC7-6FEE-4611-8491-BA898538EB16}" type="presParOf" srcId="{C89DA773-5468-439E-9D14-09C1D74E1311}" destId="{BAB722DE-2816-4BD5-8B2B-8B1BCDF80511}" srcOrd="2" destOrd="0" presId="urn:microsoft.com/office/officeart/2011/layout/TabList"/>
    <dgm:cxn modelId="{A3FF0A17-80E6-4895-8C8C-E32011EEA544}"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AC989FF0-0C50-4229-9FDE-596473920069}">
      <dgm:prSet phldrT="[テキスト]"/>
      <dgm:spPr/>
      <dgm:t>
        <a:bodyPr>
          <a:scene3d>
            <a:camera prst="orthographicFront"/>
            <a:lightRig rig="glow" dir="tl">
              <a:rot lat="0" lon="0" rev="5400000"/>
            </a:lightRig>
          </a:scene3d>
          <a:sp3d contourW="12700">
            <a:bevelT w="25400" h="25400"/>
            <a:contourClr>
              <a:schemeClr val="accent6">
                <a:shade val="73000"/>
              </a:schemeClr>
            </a:contourClr>
          </a:sp3d>
        </a:bodyPr>
        <a:lstStyle/>
        <a:p>
          <a:r>
            <a:rPr lang="ja-JP" altLang="en-US" sz="1700" dirty="0" smtClean="0">
              <a:solidFill>
                <a:schemeClr val="tx1"/>
              </a:solidFill>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画面遷移エディタ編 </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for Smart Device)</a:t>
          </a:r>
          <a:r>
            <a:rPr lang="ja-JP" altLang="en-US" sz="1700" dirty="0" smtClean="0">
              <a:solidFill>
                <a:schemeClr val="tx1"/>
              </a:solidFill>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ea typeface="HGP創英角ｺﾞｼｯｸUB" pitchFamily="50" charset="-128"/>
              <a:cs typeface="Osaka"/>
            </a:rPr>
            <a:t>画面遷移</a:t>
          </a:r>
          <a:r>
            <a:rPr lang="ja-JP" altLang="en-US" sz="1700" dirty="0" smtClean="0">
              <a:solidFill>
                <a:schemeClr val="tx1"/>
              </a:solidFill>
              <a:ea typeface="HGP創英角ｺﾞｼｯｸUB" pitchFamily="50" charset="-128"/>
              <a:cs typeface="Osaka"/>
            </a:rPr>
            <a:t>設計には、「</a:t>
          </a:r>
          <a:r>
            <a:rPr lang="en-US" altLang="ja-JP" sz="1700" dirty="0" smtClean="0">
              <a:solidFill>
                <a:schemeClr val="tx1"/>
              </a:solidFill>
              <a:ea typeface="HGP創英角ｺﾞｼｯｸUB" pitchFamily="50" charset="-128"/>
              <a:cs typeface="Osaka"/>
            </a:rPr>
            <a:t>Template.xlsx</a:t>
          </a:r>
          <a:r>
            <a:rPr kumimoji="1" lang="ja-JP" altLang="en-US" sz="1700" b="0" i="0" u="none" strike="noStrike" cap="none" normalizeH="0" baseline="0" dirty="0" smtClean="0">
              <a:ln/>
              <a:solidFill>
                <a:schemeClr val="tx1"/>
              </a:solidFill>
              <a:effectLst/>
              <a:latin typeface="Arial" charset="0"/>
              <a:ea typeface="HGP創英角ｺﾞｼｯｸUB" pitchFamily="50" charset="-128"/>
              <a:cs typeface="Osaka"/>
            </a:rPr>
            <a:t>」を利用</a:t>
          </a:r>
          <a:r>
            <a:rPr kumimoji="1" lang="ja-JP" altLang="en-US" sz="1700" b="0" i="0" u="none" strike="noStrike" cap="none" normalizeH="0" baseline="0" dirty="0" smtClean="0">
              <a:ln/>
              <a:effectLst/>
              <a:latin typeface="Arial" charset="0"/>
              <a:ea typeface="HGP創英角ｺﾞｼｯｸUB" pitchFamily="50" charset="-128"/>
              <a:cs typeface="Osaka"/>
            </a:rPr>
            <a:t>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A4AD337B-A838-4DFE-AEA8-7612A5A32645}" type="presOf" srcId="{D08ABBA7-3994-4539-B898-0C0B49C7B4F1}" destId="{2C94DDF8-DB9F-4CE5-98DD-9E2D55752793}" srcOrd="0" destOrd="1" presId="urn:microsoft.com/office/officeart/2011/layout/TabList"/>
    <dgm:cxn modelId="{48CFFEAF-5248-44CD-A0C8-3FA2054CC2B0}" type="presOf" srcId="{8B452709-2FE7-4B0A-A412-FA4606788EDB}" destId="{8F3725DC-6067-46B0-8D9F-0EEDFECAFCFC}" srcOrd="0" destOrd="0" presId="urn:microsoft.com/office/officeart/2011/layout/TabList"/>
    <dgm:cxn modelId="{1D3B0307-5F30-463B-AFF2-82FE569F7963}" type="presOf" srcId="{D3F667FA-2104-4B2F-AB8B-85EAC05FCCA0}" destId="{5C2A7340-713F-4673-9822-9BE26C88919E}" srcOrd="0" destOrd="0"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636E17BE-B630-4DFE-927F-19CB2E8AA6AC}" type="presOf" srcId="{AC989FF0-0C50-4229-9FDE-596473920069}" destId="{2C94DDF8-DB9F-4CE5-98DD-9E2D55752793}" srcOrd="0" destOrd="2" presId="urn:microsoft.com/office/officeart/2011/layout/TabList"/>
    <dgm:cxn modelId="{F51012DF-49F2-44F1-8D98-82569ECFB9A4}" srcId="{D3F667FA-2104-4B2F-AB8B-85EAC05FCCA0}" destId="{D08ABBA7-3994-4539-B898-0C0B49C7B4F1}" srcOrd="2" destOrd="0" parTransId="{5911626D-D805-44C8-A490-B3E26E4D80DD}" sibTransId="{38FF8A19-01E8-49B5-817B-A5F8D5AA5D1C}"/>
    <dgm:cxn modelId="{34DAA668-CADD-4F7A-B266-4A832A4AC704}" type="presOf" srcId="{4AC29F8A-4CD5-433F-935C-57AE48A8A70F}" destId="{E67F641F-DBA9-42A3-8B92-F822C4CC1A03}" srcOrd="0" destOrd="0" presId="urn:microsoft.com/office/officeart/2011/layout/TabList"/>
    <dgm:cxn modelId="{0CEC1544-0FB4-471A-BE36-FFAF4911E058}" srcId="{D3F667FA-2104-4B2F-AB8B-85EAC05FCCA0}" destId="{0DE02C13-9652-4085-B852-1E22E46FC5DC}" srcOrd="1" destOrd="0" parTransId="{B61EF2CE-7BEB-4C15-BAE2-7D510705A23D}" sibTransId="{D4F67559-E7F8-4728-A471-732B714D1575}"/>
    <dgm:cxn modelId="{FCDA4532-A851-407A-94BC-D591A93C4174}" srcId="{8B452709-2FE7-4B0A-A412-FA4606788EDB}" destId="{D3F667FA-2104-4B2F-AB8B-85EAC05FCCA0}" srcOrd="0" destOrd="0" parTransId="{C13E85F7-A14F-4A5F-A249-F90E7F5CF65C}" sibTransId="{49394FEA-4BB7-44A1-A83F-15CECDAE603F}"/>
    <dgm:cxn modelId="{3240CDE8-4104-4462-BC80-F293C693248D}" type="presOf" srcId="{0DE02C13-9652-4085-B852-1E22E46FC5DC}" destId="{2C94DDF8-DB9F-4CE5-98DD-9E2D55752793}" srcOrd="0" destOrd="0" presId="urn:microsoft.com/office/officeart/2011/layout/TabList"/>
    <dgm:cxn modelId="{FF512695-5646-43B0-B9AD-00A88FA7E7A5}" srcId="{D3F667FA-2104-4B2F-AB8B-85EAC05FCCA0}" destId="{AC989FF0-0C50-4229-9FDE-596473920069}" srcOrd="3" destOrd="0" parTransId="{00984679-C2BA-4033-88FB-E18ACE6E2229}" sibTransId="{59707EE3-F991-427C-B4E5-DE0D085BF6C7}"/>
    <dgm:cxn modelId="{FA67B7AC-F2CC-4DAB-AA64-756D4E27504F}" type="presParOf" srcId="{8F3725DC-6067-46B0-8D9F-0EEDFECAFCFC}" destId="{C89DA773-5468-439E-9D14-09C1D74E1311}" srcOrd="0" destOrd="0" presId="urn:microsoft.com/office/officeart/2011/layout/TabList"/>
    <dgm:cxn modelId="{055D5407-1B72-496D-8436-1B62495662EE}" type="presParOf" srcId="{C89DA773-5468-439E-9D14-09C1D74E1311}" destId="{E67F641F-DBA9-42A3-8B92-F822C4CC1A03}" srcOrd="0" destOrd="0" presId="urn:microsoft.com/office/officeart/2011/layout/TabList"/>
    <dgm:cxn modelId="{B2DD30E1-06B4-42C9-B4E6-2B5E055CEE8A}" type="presParOf" srcId="{C89DA773-5468-439E-9D14-09C1D74E1311}" destId="{5C2A7340-713F-4673-9822-9BE26C88919E}" srcOrd="1" destOrd="0" presId="urn:microsoft.com/office/officeart/2011/layout/TabList"/>
    <dgm:cxn modelId="{2D566062-05FB-4B2E-8A9B-6116B3715435}" type="presParOf" srcId="{C89DA773-5468-439E-9D14-09C1D74E1311}" destId="{BAB722DE-2816-4BD5-8B2B-8B1BCDF80511}" srcOrd="2" destOrd="0" presId="urn:microsoft.com/office/officeart/2011/layout/TabList"/>
    <dgm:cxn modelId="{5AB90BD3-5798-434B-834A-88907A6DD17D}"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AC989FF0-0C50-4229-9FDE-596473920069}">
      <dgm:prSet phldrT="[テキスト]"/>
      <dgm:spPr/>
      <dgm:t>
        <a:bodyPr/>
        <a:lstStyle/>
        <a:p>
          <a:r>
            <a:rPr lang="ja-JP" altLang="en-US" sz="1700" dirty="0" smtClean="0">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solidFill>
              <a:schemeClr val="tx1"/>
            </a:solidFill>
          </a:endParaRPr>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solidFill>
                <a:schemeClr val="tx1"/>
              </a:solidFill>
              <a:ea typeface="HGP創英角ｺﾞｼｯｸUB" pitchFamily="50" charset="-128"/>
              <a:cs typeface="Osaka"/>
            </a:rPr>
            <a:t>詳細設計には、「詳細設計書</a:t>
          </a:r>
          <a:r>
            <a:rPr lang="en-US" altLang="ja-JP" sz="1700" dirty="0" smtClean="0">
              <a:solidFill>
                <a:schemeClr val="tx1"/>
              </a:solidFill>
              <a:ea typeface="HGP創英角ｺﾞｼｯｸUB" pitchFamily="50" charset="-128"/>
              <a:cs typeface="Osaka"/>
            </a:rPr>
            <a:t>(Smart Device</a:t>
          </a:r>
          <a:r>
            <a:rPr lang="ja-JP" altLang="en-US" sz="1700" dirty="0" smtClean="0">
              <a:solidFill>
                <a:schemeClr val="tx1"/>
              </a:solidFill>
              <a:ea typeface="HGP創英角ｺﾞｼｯｸUB" pitchFamily="50" charset="-128"/>
              <a:cs typeface="Osaka"/>
            </a:rPr>
            <a:t>版</a:t>
          </a:r>
          <a:r>
            <a:rPr lang="en-US" altLang="ja-JP" sz="1700" dirty="0" smtClean="0">
              <a:solidFill>
                <a:schemeClr val="tx1"/>
              </a:solidFill>
              <a:ea typeface="HGP創英角ｺﾞｼｯｸUB" pitchFamily="50" charset="-128"/>
              <a:cs typeface="Osaka"/>
            </a:rPr>
            <a:t>PR</a:t>
          </a:r>
          <a:r>
            <a:rPr lang="ja-JP" altLang="en-US" sz="1700" dirty="0" smtClean="0">
              <a:solidFill>
                <a:schemeClr val="tx1"/>
              </a:solidFill>
              <a:ea typeface="HGP創英角ｺﾞｼｯｸUB" pitchFamily="50" charset="-128"/>
              <a:cs typeface="Osaka"/>
            </a:rPr>
            <a:t>層</a:t>
          </a:r>
          <a:r>
            <a:rPr lang="en-US" altLang="ja-JP" sz="1700" dirty="0" smtClean="0">
              <a:solidFill>
                <a:schemeClr val="tx1"/>
              </a:solidFill>
              <a:ea typeface="HGP創英角ｺﾞｼｯｸUB" pitchFamily="50" charset="-128"/>
              <a:cs typeface="Osaka"/>
            </a:rPr>
            <a:t>)</a:t>
          </a:r>
          <a:r>
            <a:rPr lang="ja-JP" altLang="en-US" sz="1700" dirty="0" smtClean="0">
              <a:solidFill>
                <a:schemeClr val="tx1"/>
              </a:solidFill>
              <a:ea typeface="HGP創英角ｺﾞｼｯｸUB" pitchFamily="50" charset="-128"/>
              <a:cs typeface="Osaka"/>
            </a:rPr>
            <a:t>テンプレート</a:t>
          </a:r>
          <a:r>
            <a:rPr lang="en-US" altLang="ja-JP" sz="1700" dirty="0" smtClean="0">
              <a:solidFill>
                <a:schemeClr val="tx1"/>
              </a:solidFill>
              <a:ea typeface="HGP創英角ｺﾞｼｯｸUB" pitchFamily="50" charset="-128"/>
              <a:cs typeface="Osaka"/>
            </a:rPr>
            <a:t>.</a:t>
          </a:r>
          <a:r>
            <a:rPr lang="en-US" altLang="ja-JP" sz="1700" dirty="0" err="1" smtClean="0">
              <a:solidFill>
                <a:schemeClr val="tx1"/>
              </a:solidFill>
              <a:ea typeface="HGP創英角ｺﾞｼｯｸUB" pitchFamily="50" charset="-128"/>
              <a:cs typeface="Osaka"/>
            </a:rPr>
            <a:t>xlsx</a:t>
          </a:r>
          <a:r>
            <a:rPr kumimoji="1" lang="ja-JP" altLang="en-US" sz="1700" b="0" i="0" u="none" strike="noStrike" cap="none" normalizeH="0" baseline="0" dirty="0" smtClean="0">
              <a:ln/>
              <a:solidFill>
                <a:schemeClr val="tx1"/>
              </a:solidFill>
              <a:effectLst/>
              <a:latin typeface="Arial" charset="0"/>
              <a:ea typeface="HGP創英角ｺﾞｼｯｸUB" pitchFamily="50" charset="-128"/>
              <a:cs typeface="Osaka"/>
            </a:rPr>
            <a:t>」を</a:t>
          </a:r>
          <a:r>
            <a:rPr kumimoji="1" lang="ja-JP" altLang="en-US" sz="1700" b="0" i="0" u="none" strike="noStrike" cap="none" normalizeH="0" baseline="0" dirty="0" smtClean="0">
              <a:ln/>
              <a:effectLst/>
              <a:latin typeface="Arial" charset="0"/>
              <a:ea typeface="HGP創英角ｺﾞｼｯｸUB" pitchFamily="50" charset="-128"/>
              <a:cs typeface="Osaka"/>
            </a:rPr>
            <a:t>利用します。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61C54DDB-A306-4D51-A3DD-2D52CFA042E5}" type="presOf" srcId="{D3F667FA-2104-4B2F-AB8B-85EAC05FCCA0}" destId="{5C2A7340-713F-4673-9822-9BE26C88919E}" srcOrd="0" destOrd="0" presId="urn:microsoft.com/office/officeart/2011/layout/TabList"/>
    <dgm:cxn modelId="{88C1348D-5B5A-441D-A5BA-A0B6CEC939ED}" type="presOf" srcId="{0DE02C13-9652-4085-B852-1E22E46FC5DC}" destId="{2C94DDF8-DB9F-4CE5-98DD-9E2D55752793}" srcOrd="0" destOrd="0" presId="urn:microsoft.com/office/officeart/2011/layout/TabList"/>
    <dgm:cxn modelId="{C03D479F-3C3D-4727-8139-41A6E119CC10}" type="presOf" srcId="{4AC29F8A-4CD5-433F-935C-57AE48A8A70F}" destId="{E67F641F-DBA9-42A3-8B92-F822C4CC1A03}" srcOrd="0" destOrd="0" presId="urn:microsoft.com/office/officeart/2011/layout/TabList"/>
    <dgm:cxn modelId="{FF512695-5646-43B0-B9AD-00A88FA7E7A5}" srcId="{D3F667FA-2104-4B2F-AB8B-85EAC05FCCA0}" destId="{AC989FF0-0C50-4229-9FDE-596473920069}" srcOrd="3" destOrd="0" parTransId="{00984679-C2BA-4033-88FB-E18ACE6E2229}" sibTransId="{59707EE3-F991-427C-B4E5-DE0D085BF6C7}"/>
    <dgm:cxn modelId="{F51012DF-49F2-44F1-8D98-82569ECFB9A4}" srcId="{D3F667FA-2104-4B2F-AB8B-85EAC05FCCA0}" destId="{D08ABBA7-3994-4539-B898-0C0B49C7B4F1}" srcOrd="2" destOrd="0" parTransId="{5911626D-D805-44C8-A490-B3E26E4D80DD}" sibTransId="{38FF8A19-01E8-49B5-817B-A5F8D5AA5D1C}"/>
    <dgm:cxn modelId="{0CEC1544-0FB4-471A-BE36-FFAF4911E058}" srcId="{D3F667FA-2104-4B2F-AB8B-85EAC05FCCA0}" destId="{0DE02C13-9652-4085-B852-1E22E46FC5DC}" srcOrd="1" destOrd="0" parTransId="{B61EF2CE-7BEB-4C15-BAE2-7D510705A23D}" sibTransId="{D4F67559-E7F8-4728-A471-732B714D1575}"/>
    <dgm:cxn modelId="{FCDA4532-A851-407A-94BC-D591A93C4174}" srcId="{8B452709-2FE7-4B0A-A412-FA4606788EDB}" destId="{D3F667FA-2104-4B2F-AB8B-85EAC05FCCA0}" srcOrd="0" destOrd="0" parTransId="{C13E85F7-A14F-4A5F-A249-F90E7F5CF65C}" sibTransId="{49394FEA-4BB7-44A1-A83F-15CECDAE603F}"/>
    <dgm:cxn modelId="{20D618B6-C3E2-4C22-8E8D-9D96F6C6F0B7}" type="presOf" srcId="{D08ABBA7-3994-4539-B898-0C0B49C7B4F1}" destId="{2C94DDF8-DB9F-4CE5-98DD-9E2D55752793}" srcOrd="0" destOrd="1" presId="urn:microsoft.com/office/officeart/2011/layout/TabList"/>
    <dgm:cxn modelId="{C9D94DD6-7C9B-4FA5-8DA7-AD03212662F7}" type="presOf" srcId="{8B452709-2FE7-4B0A-A412-FA4606788EDB}" destId="{8F3725DC-6067-46B0-8D9F-0EEDFECAFCFC}" srcOrd="0" destOrd="0" presId="urn:microsoft.com/office/officeart/2011/layout/TabList"/>
    <dgm:cxn modelId="{92D89A68-AB82-4DB6-9CEF-D8BD37B5FA18}" type="presOf" srcId="{AC989FF0-0C50-4229-9FDE-596473920069}" destId="{2C94DDF8-DB9F-4CE5-98DD-9E2D55752793}" srcOrd="0" destOrd="2"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DDDFBC06-B45D-45B5-87A6-7049F5729143}" type="presParOf" srcId="{8F3725DC-6067-46B0-8D9F-0EEDFECAFCFC}" destId="{C89DA773-5468-439E-9D14-09C1D74E1311}" srcOrd="0" destOrd="0" presId="urn:microsoft.com/office/officeart/2011/layout/TabList"/>
    <dgm:cxn modelId="{ADEB27E0-F636-48C4-B7AE-DCDAC3DEE945}" type="presParOf" srcId="{C89DA773-5468-439E-9D14-09C1D74E1311}" destId="{E67F641F-DBA9-42A3-8B92-F822C4CC1A03}" srcOrd="0" destOrd="0" presId="urn:microsoft.com/office/officeart/2011/layout/TabList"/>
    <dgm:cxn modelId="{6EAEC48A-F7B5-4442-866A-88B59DBC8468}" type="presParOf" srcId="{C89DA773-5468-439E-9D14-09C1D74E1311}" destId="{5C2A7340-713F-4673-9822-9BE26C88919E}" srcOrd="1" destOrd="0" presId="urn:microsoft.com/office/officeart/2011/layout/TabList"/>
    <dgm:cxn modelId="{2581D4A6-3ED4-40DC-83D3-415B351EF090}" type="presParOf" srcId="{C89DA773-5468-439E-9D14-09C1D74E1311}" destId="{BAB722DE-2816-4BD5-8B2B-8B1BCDF80511}" srcOrd="2" destOrd="0" presId="urn:microsoft.com/office/officeart/2011/layout/TabList"/>
    <dgm:cxn modelId="{5D744819-5D0A-4F6C-94B7-BBB357334665}"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説明</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2CAFFBF5-18E9-48D7-9037-3E3A83B0E9A4}">
      <dgm:prSet phldrT="[テキスト]"/>
      <dgm:spPr/>
      <dgm:t>
        <a:bodyPr/>
        <a:lstStyle/>
        <a:p>
          <a:r>
            <a:rPr kumimoji="1" lang="ja-JP" altLang="en-US" sz="1700" dirty="0" smtClean="0">
              <a:solidFill>
                <a:schemeClr val="tx1"/>
              </a:solidFill>
              <a:ea typeface="HGP創英角ｺﾞｼｯｸUB" pitchFamily="50" charset="-128"/>
            </a:rPr>
            <a:t>必要に応じて、次のガイドを確認してください。</a:t>
          </a:r>
          <a:endParaRPr kumimoji="1" lang="ja-JP" altLang="en-US" sz="1700" dirty="0"/>
        </a:p>
      </dgm:t>
    </dgm:pt>
    <dgm:pt modelId="{39B41495-72BF-4BBF-80FE-8693537BAB63}" type="sibTrans" cxnId="{3B609B5D-D67E-4721-A66E-34254B21BC14}">
      <dgm:prSet/>
      <dgm:spPr/>
      <dgm:t>
        <a:bodyPr/>
        <a:lstStyle/>
        <a:p>
          <a:endParaRPr kumimoji="1" lang="ja-JP" altLang="en-US"/>
        </a:p>
      </dgm:t>
    </dgm:pt>
    <dgm:pt modelId="{7691668B-250F-4FD7-8CFF-34D090067617}" type="parTrans" cxnId="{3B609B5D-D67E-4721-A66E-34254B21BC14}">
      <dgm:prSet/>
      <dgm:spPr/>
      <dgm:t>
        <a:bodyPr/>
        <a:lstStyle/>
        <a:p>
          <a:endParaRPr kumimoji="1" lang="ja-JP" altLang="en-US"/>
        </a:p>
      </dgm:t>
    </dgm:pt>
    <dgm:pt modelId="{0DE02C13-9652-4085-B852-1E22E46FC5DC}">
      <dgm:prSet phldrT="[テキスト]" custT="1"/>
      <dgm:spPr/>
      <dgm:t>
        <a:bodyPr/>
        <a:lstStyle/>
        <a:p>
          <a:endParaRPr kumimoji="1" lang="ja-JP" altLang="en-US" sz="800" dirty="0">
            <a:solidFill>
              <a:schemeClr val="tx1"/>
            </a:solidFill>
          </a:endParaRPr>
        </a:p>
      </dgm:t>
    </dgm:pt>
    <dgm:pt modelId="{D4F67559-E7F8-4728-A471-732B714D1575}" type="sibTrans" cxnId="{0CEC1544-0FB4-471A-BE36-FFAF4911E058}">
      <dgm:prSet/>
      <dgm:spPr/>
      <dgm:t>
        <a:bodyPr/>
        <a:lstStyle/>
        <a:p>
          <a:endParaRPr kumimoji="1" lang="ja-JP" altLang="en-US"/>
        </a:p>
      </dgm:t>
    </dgm:pt>
    <dgm:pt modelId="{B61EF2CE-7BEB-4C15-BAE2-7D510705A23D}" type="parTrans" cxnId="{0CEC1544-0FB4-471A-BE36-FFAF4911E058}">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0ED98B9C-8159-4782-A457-29ABE11DCF89}" type="presOf" srcId="{0DE02C13-9652-4085-B852-1E22E46FC5DC}" destId="{2C94DDF8-DB9F-4CE5-98DD-9E2D55752793}" srcOrd="0" destOrd="0" presId="urn:microsoft.com/office/officeart/2011/layout/TabList"/>
    <dgm:cxn modelId="{884C8BCB-41AA-484C-87FD-B9F8854E569A}" type="presOf" srcId="{D3F667FA-2104-4B2F-AB8B-85EAC05FCCA0}" destId="{5C2A7340-713F-4673-9822-9BE26C88919E}" srcOrd="0" destOrd="0" presId="urn:microsoft.com/office/officeart/2011/layout/TabList"/>
    <dgm:cxn modelId="{F7D13697-2099-432F-8F40-35AE15BFB4BF}" type="presOf" srcId="{2CAFFBF5-18E9-48D7-9037-3E3A83B0E9A4}" destId="{2C94DDF8-DB9F-4CE5-98DD-9E2D55752793}" srcOrd="0" destOrd="1" presId="urn:microsoft.com/office/officeart/2011/layout/TabList"/>
    <dgm:cxn modelId="{0CEC1544-0FB4-471A-BE36-FFAF4911E058}" srcId="{D3F667FA-2104-4B2F-AB8B-85EAC05FCCA0}" destId="{0DE02C13-9652-4085-B852-1E22E46FC5DC}" srcOrd="1" destOrd="0" parTransId="{B61EF2CE-7BEB-4C15-BAE2-7D510705A23D}" sibTransId="{D4F67559-E7F8-4728-A471-732B714D1575}"/>
    <dgm:cxn modelId="{D33CA7E8-23E6-4FCD-B366-4EA599AAD8FB}" type="presOf" srcId="{8B452709-2FE7-4B0A-A412-FA4606788EDB}" destId="{8F3725DC-6067-46B0-8D9F-0EEDFECAFCFC}" srcOrd="0" destOrd="0" presId="urn:microsoft.com/office/officeart/2011/layout/TabList"/>
    <dgm:cxn modelId="{FCDA4532-A851-407A-94BC-D591A93C4174}" srcId="{8B452709-2FE7-4B0A-A412-FA4606788EDB}" destId="{D3F667FA-2104-4B2F-AB8B-85EAC05FCCA0}" srcOrd="0" destOrd="0" parTransId="{C13E85F7-A14F-4A5F-A249-F90E7F5CF65C}" sibTransId="{49394FEA-4BB7-44A1-A83F-15CECDAE603F}"/>
    <dgm:cxn modelId="{5DBD902C-4598-4B18-903C-181E0CE8FA4E}" type="presOf" srcId="{4AC29F8A-4CD5-433F-935C-57AE48A8A70F}" destId="{E67F641F-DBA9-42A3-8B92-F822C4CC1A03}" srcOrd="0" destOrd="0"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3B609B5D-D67E-4721-A66E-34254B21BC14}" srcId="{D3F667FA-2104-4B2F-AB8B-85EAC05FCCA0}" destId="{2CAFFBF5-18E9-48D7-9037-3E3A83B0E9A4}" srcOrd="2" destOrd="0" parTransId="{7691668B-250F-4FD7-8CFF-34D090067617}" sibTransId="{39B41495-72BF-4BBF-80FE-8693537BAB63}"/>
    <dgm:cxn modelId="{C1BA1059-D8AC-4AF9-90F4-E017B9006BCC}" type="presParOf" srcId="{8F3725DC-6067-46B0-8D9F-0EEDFECAFCFC}" destId="{C89DA773-5468-439E-9D14-09C1D74E1311}" srcOrd="0" destOrd="0" presId="urn:microsoft.com/office/officeart/2011/layout/TabList"/>
    <dgm:cxn modelId="{5354B759-5F06-4809-8A05-2429A99B995B}" type="presParOf" srcId="{C89DA773-5468-439E-9D14-09C1D74E1311}" destId="{E67F641F-DBA9-42A3-8B92-F822C4CC1A03}" srcOrd="0" destOrd="0" presId="urn:microsoft.com/office/officeart/2011/layout/TabList"/>
    <dgm:cxn modelId="{CB7D5A24-9E36-4379-92AF-ABA5DB36410A}" type="presParOf" srcId="{C89DA773-5468-439E-9D14-09C1D74E1311}" destId="{5C2A7340-713F-4673-9822-9BE26C88919E}" srcOrd="1" destOrd="0" presId="urn:microsoft.com/office/officeart/2011/layout/TabList"/>
    <dgm:cxn modelId="{5F725A26-0762-43B2-B40F-6E48EBF3E218}" type="presParOf" srcId="{C89DA773-5468-439E-9D14-09C1D74E1311}" destId="{BAB722DE-2816-4BD5-8B2B-8B1BCDF80511}" srcOrd="2" destOrd="0" presId="urn:microsoft.com/office/officeart/2011/layout/TabList"/>
    <dgm:cxn modelId="{A9EDC857-9686-46B5-A9FB-ADC9B3B5DAF0}"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C2D693E-37C7-4431-AB1B-200CBA1E1E0E}" type="doc">
      <dgm:prSet loTypeId="urn:microsoft.com/office/officeart/2008/layout/VerticalCurvedList" loCatId="list" qsTypeId="urn:microsoft.com/office/officeart/2005/8/quickstyle/simple2" qsCatId="simple" csTypeId="urn:microsoft.com/office/officeart/2005/8/colors/accent1_1" csCatId="accent1" phldr="1"/>
      <dgm:spPr/>
      <dgm:t>
        <a:bodyPr/>
        <a:lstStyle/>
        <a:p>
          <a:endParaRPr kumimoji="1" lang="ja-JP" altLang="en-US"/>
        </a:p>
      </dgm:t>
    </dgm:pt>
    <dgm:pt modelId="{427EF73A-366C-40A1-BFF1-FA79245BBDEB}">
      <dgm:prSet phldrT="[テキスト]"/>
      <dgm:spPr/>
      <dgm:t>
        <a:bodyPr/>
        <a:lstStyle/>
        <a:p>
          <a:r>
            <a:rPr lang="ja-JP" altLang="en-US" dirty="0" smtClean="0"/>
            <a:t>画面遷移エディタにて、</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画面遷移定義ファイル（</a:t>
          </a:r>
          <a:r>
            <a:rPr kumimoji="1" lang="en-US" altLang="ja-JP"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XML</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）を生成</a:t>
          </a:r>
          <a:r>
            <a:rPr kumimoji="1" lang="ja-JP" altLang="en-US" dirty="0" smtClean="0"/>
            <a:t>します。</a:t>
          </a:r>
          <a:endParaRPr kumimoji="1" lang="ja-JP" altLang="en-US" dirty="0"/>
        </a:p>
      </dgm:t>
    </dgm:pt>
    <dgm:pt modelId="{171100BE-44BA-43FD-9D56-B8BB86BCB5E5}" type="parTrans" cxnId="{3D119508-D136-4058-8445-FA7BB2B64756}">
      <dgm:prSet/>
      <dgm:spPr/>
      <dgm:t>
        <a:bodyPr/>
        <a:lstStyle/>
        <a:p>
          <a:endParaRPr kumimoji="1" lang="ja-JP" altLang="en-US"/>
        </a:p>
      </dgm:t>
    </dgm:pt>
    <dgm:pt modelId="{13A6F2AC-212F-49C6-B009-DFD157B41ABF}" type="sibTrans" cxnId="{3D119508-D136-4058-8445-FA7BB2B64756}">
      <dgm:prSet/>
      <dgm:spPr/>
      <dgm:t>
        <a:bodyPr/>
        <a:lstStyle/>
        <a:p>
          <a:endParaRPr kumimoji="1" lang="ja-JP" altLang="en-US"/>
        </a:p>
      </dgm:t>
    </dgm:pt>
    <dgm:pt modelId="{1E3D2E6E-851A-4196-803B-72D6E03B5CE9}">
      <dgm:prSet phldrT="[テキスト]"/>
      <dgm:spPr/>
      <dgm:t>
        <a:bodyPr/>
        <a:lstStyle/>
        <a:p>
          <a:r>
            <a:rPr kumimoji="1" lang="ja-JP" altLang="en-US" dirty="0" smtClean="0"/>
            <a:t>ソースコードジェネレータにて、</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ソースコードの雛形を自動生成</a:t>
          </a:r>
          <a:r>
            <a:rPr kumimoji="1" lang="ja-JP" altLang="en-US" dirty="0" smtClean="0"/>
            <a:t>します。</a:t>
          </a:r>
          <a:endParaRPr kumimoji="1" lang="ja-JP" altLang="en-US" dirty="0"/>
        </a:p>
      </dgm:t>
    </dgm:pt>
    <dgm:pt modelId="{EC5CF146-0182-422F-A11E-D3C61CAB2E6B}" type="parTrans" cxnId="{6193377D-EE7C-4BD1-961E-8028BD407001}">
      <dgm:prSet/>
      <dgm:spPr/>
      <dgm:t>
        <a:bodyPr/>
        <a:lstStyle/>
        <a:p>
          <a:endParaRPr kumimoji="1" lang="ja-JP" altLang="en-US"/>
        </a:p>
      </dgm:t>
    </dgm:pt>
    <dgm:pt modelId="{632CAC28-A2A3-4ABF-BDA2-183B632F562B}" type="sibTrans" cxnId="{6193377D-EE7C-4BD1-961E-8028BD407001}">
      <dgm:prSet/>
      <dgm:spPr/>
      <dgm:t>
        <a:bodyPr/>
        <a:lstStyle/>
        <a:p>
          <a:endParaRPr kumimoji="1" lang="ja-JP" altLang="en-US"/>
        </a:p>
      </dgm:t>
    </dgm:pt>
    <dgm:pt modelId="{715AEDFA-0366-499C-AC9D-79E2ACAE6D61}">
      <dgm:prSet phldrT="[テキスト]"/>
      <dgm:spPr/>
      <dgm:t>
        <a:bodyPr/>
        <a:lstStyle/>
        <a:p>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コーディング</a:t>
          </a:r>
          <a:r>
            <a:rPr kumimoji="1" lang="ja-JP" altLang="en-US" dirty="0" smtClean="0"/>
            <a:t>をします。</a:t>
          </a:r>
          <a:endParaRPr kumimoji="1" lang="ja-JP" altLang="en-US" dirty="0"/>
        </a:p>
      </dgm:t>
    </dgm:pt>
    <dgm:pt modelId="{A6E47CDD-32EA-4103-8C55-0168324C8C56}" type="parTrans" cxnId="{594CDC14-11A3-47A3-A825-FCE71FE47F18}">
      <dgm:prSet/>
      <dgm:spPr/>
      <dgm:t>
        <a:bodyPr/>
        <a:lstStyle/>
        <a:p>
          <a:endParaRPr kumimoji="1" lang="ja-JP" altLang="en-US"/>
        </a:p>
      </dgm:t>
    </dgm:pt>
    <dgm:pt modelId="{8199E0BE-675E-47B5-8D15-52A578F09D94}" type="sibTrans" cxnId="{594CDC14-11A3-47A3-A825-FCE71FE47F18}">
      <dgm:prSet/>
      <dgm:spPr/>
      <dgm:t>
        <a:bodyPr/>
        <a:lstStyle/>
        <a:p>
          <a:endParaRPr kumimoji="1" lang="ja-JP" altLang="en-US"/>
        </a:p>
      </dgm:t>
    </dgm:pt>
    <dgm:pt modelId="{C5837EB2-B2AD-4CF0-A2D6-637258C0C645}" type="pres">
      <dgm:prSet presAssocID="{4C2D693E-37C7-4431-AB1B-200CBA1E1E0E}" presName="Name0" presStyleCnt="0">
        <dgm:presLayoutVars>
          <dgm:chMax val="7"/>
          <dgm:chPref val="7"/>
          <dgm:dir/>
        </dgm:presLayoutVars>
      </dgm:prSet>
      <dgm:spPr/>
      <dgm:t>
        <a:bodyPr/>
        <a:lstStyle/>
        <a:p>
          <a:endParaRPr kumimoji="1" lang="ja-JP" altLang="en-US"/>
        </a:p>
      </dgm:t>
    </dgm:pt>
    <dgm:pt modelId="{75638A30-16F0-47B5-969D-05701FA2E687}" type="pres">
      <dgm:prSet presAssocID="{4C2D693E-37C7-4431-AB1B-200CBA1E1E0E}" presName="Name1" presStyleCnt="0"/>
      <dgm:spPr/>
      <dgm:t>
        <a:bodyPr/>
        <a:lstStyle/>
        <a:p>
          <a:endParaRPr kumimoji="1" lang="ja-JP" altLang="en-US"/>
        </a:p>
      </dgm:t>
    </dgm:pt>
    <dgm:pt modelId="{33D8CF3C-F4CC-4BDF-A925-21A93D909A1F}" type="pres">
      <dgm:prSet presAssocID="{4C2D693E-37C7-4431-AB1B-200CBA1E1E0E}" presName="cycle" presStyleCnt="0"/>
      <dgm:spPr/>
      <dgm:t>
        <a:bodyPr/>
        <a:lstStyle/>
        <a:p>
          <a:endParaRPr kumimoji="1" lang="ja-JP" altLang="en-US"/>
        </a:p>
      </dgm:t>
    </dgm:pt>
    <dgm:pt modelId="{6A176113-6199-49F6-A220-B5C9A64423AF}" type="pres">
      <dgm:prSet presAssocID="{4C2D693E-37C7-4431-AB1B-200CBA1E1E0E}" presName="srcNode" presStyleLbl="node1" presStyleIdx="0" presStyleCnt="3"/>
      <dgm:spPr/>
      <dgm:t>
        <a:bodyPr/>
        <a:lstStyle/>
        <a:p>
          <a:endParaRPr kumimoji="1" lang="ja-JP" altLang="en-US"/>
        </a:p>
      </dgm:t>
    </dgm:pt>
    <dgm:pt modelId="{DBE8674F-3E25-4CB7-89EE-DAC30C7E8EFE}" type="pres">
      <dgm:prSet presAssocID="{4C2D693E-37C7-4431-AB1B-200CBA1E1E0E}" presName="conn" presStyleLbl="parChTrans1D2" presStyleIdx="0" presStyleCnt="1"/>
      <dgm:spPr/>
      <dgm:t>
        <a:bodyPr/>
        <a:lstStyle/>
        <a:p>
          <a:endParaRPr kumimoji="1" lang="ja-JP" altLang="en-US"/>
        </a:p>
      </dgm:t>
    </dgm:pt>
    <dgm:pt modelId="{D1146E31-08B1-45DA-9AC9-819CF592BD38}" type="pres">
      <dgm:prSet presAssocID="{4C2D693E-37C7-4431-AB1B-200CBA1E1E0E}" presName="extraNode" presStyleLbl="node1" presStyleIdx="0" presStyleCnt="3"/>
      <dgm:spPr/>
      <dgm:t>
        <a:bodyPr/>
        <a:lstStyle/>
        <a:p>
          <a:endParaRPr kumimoji="1" lang="ja-JP" altLang="en-US"/>
        </a:p>
      </dgm:t>
    </dgm:pt>
    <dgm:pt modelId="{DC2286E0-EDAA-425B-97D0-0F5F9E93A944}" type="pres">
      <dgm:prSet presAssocID="{4C2D693E-37C7-4431-AB1B-200CBA1E1E0E}" presName="dstNode" presStyleLbl="node1" presStyleIdx="0" presStyleCnt="3"/>
      <dgm:spPr/>
      <dgm:t>
        <a:bodyPr/>
        <a:lstStyle/>
        <a:p>
          <a:endParaRPr kumimoji="1" lang="ja-JP" altLang="en-US"/>
        </a:p>
      </dgm:t>
    </dgm:pt>
    <dgm:pt modelId="{D2886C1C-067C-44C5-A9D8-B6D0E455DCC8}" type="pres">
      <dgm:prSet presAssocID="{427EF73A-366C-40A1-BFF1-FA79245BBDEB}" presName="text_1" presStyleLbl="node1" presStyleIdx="0" presStyleCnt="3" custScaleY="63889" custLinFactNeighborY="0">
        <dgm:presLayoutVars>
          <dgm:bulletEnabled val="1"/>
        </dgm:presLayoutVars>
      </dgm:prSet>
      <dgm:spPr/>
      <dgm:t>
        <a:bodyPr/>
        <a:lstStyle/>
        <a:p>
          <a:endParaRPr kumimoji="1" lang="ja-JP" altLang="en-US"/>
        </a:p>
      </dgm:t>
    </dgm:pt>
    <dgm:pt modelId="{4A77497F-77E4-408C-95ED-9A72F8225190}" type="pres">
      <dgm:prSet presAssocID="{427EF73A-366C-40A1-BFF1-FA79245BBDEB}" presName="accent_1" presStyleCnt="0"/>
      <dgm:spPr/>
      <dgm:t>
        <a:bodyPr/>
        <a:lstStyle/>
        <a:p>
          <a:endParaRPr kumimoji="1" lang="ja-JP" altLang="en-US"/>
        </a:p>
      </dgm:t>
    </dgm:pt>
    <dgm:pt modelId="{8DD9DB17-6FB9-468F-B2E0-A6251A9CE74F}" type="pres">
      <dgm:prSet presAssocID="{427EF73A-366C-40A1-BFF1-FA79245BBDEB}" presName="accentRepeatNode" presStyleLbl="solidFgAcc1" presStyleIdx="0" presStyleCnt="3"/>
      <dgm:spPr/>
      <dgm:t>
        <a:bodyPr/>
        <a:lstStyle/>
        <a:p>
          <a:endParaRPr kumimoji="1" lang="ja-JP" altLang="en-US"/>
        </a:p>
      </dgm:t>
    </dgm:pt>
    <dgm:pt modelId="{BBEFEEA4-C929-48C3-94F4-54593ECD6559}" type="pres">
      <dgm:prSet presAssocID="{1E3D2E6E-851A-4196-803B-72D6E03B5CE9}" presName="text_2" presStyleLbl="node1" presStyleIdx="1" presStyleCnt="3" custScaleY="55556" custLinFactNeighborY="1113">
        <dgm:presLayoutVars>
          <dgm:bulletEnabled val="1"/>
        </dgm:presLayoutVars>
      </dgm:prSet>
      <dgm:spPr/>
      <dgm:t>
        <a:bodyPr/>
        <a:lstStyle/>
        <a:p>
          <a:endParaRPr kumimoji="1" lang="ja-JP" altLang="en-US"/>
        </a:p>
      </dgm:t>
    </dgm:pt>
    <dgm:pt modelId="{0AC2B38C-8F82-4342-A18B-ADA1F8D4D63E}" type="pres">
      <dgm:prSet presAssocID="{1E3D2E6E-851A-4196-803B-72D6E03B5CE9}" presName="accent_2" presStyleCnt="0"/>
      <dgm:spPr/>
      <dgm:t>
        <a:bodyPr/>
        <a:lstStyle/>
        <a:p>
          <a:endParaRPr kumimoji="1" lang="ja-JP" altLang="en-US"/>
        </a:p>
      </dgm:t>
    </dgm:pt>
    <dgm:pt modelId="{53A3D738-17F2-40D4-B085-1A1802D2FA2D}" type="pres">
      <dgm:prSet presAssocID="{1E3D2E6E-851A-4196-803B-72D6E03B5CE9}" presName="accentRepeatNode" presStyleLbl="solidFgAcc1" presStyleIdx="1" presStyleCnt="3"/>
      <dgm:spPr/>
      <dgm:t>
        <a:bodyPr/>
        <a:lstStyle/>
        <a:p>
          <a:endParaRPr kumimoji="1" lang="ja-JP" altLang="en-US"/>
        </a:p>
      </dgm:t>
    </dgm:pt>
    <dgm:pt modelId="{40E9F38C-7339-4F78-BCFE-A3475E003F68}" type="pres">
      <dgm:prSet presAssocID="{715AEDFA-0366-499C-AC9D-79E2ACAE6D61}" presName="text_3" presStyleLbl="node1" presStyleIdx="2" presStyleCnt="3" custScaleY="47222" custLinFactNeighborY="0">
        <dgm:presLayoutVars>
          <dgm:bulletEnabled val="1"/>
        </dgm:presLayoutVars>
      </dgm:prSet>
      <dgm:spPr/>
      <dgm:t>
        <a:bodyPr/>
        <a:lstStyle/>
        <a:p>
          <a:endParaRPr kumimoji="1" lang="ja-JP" altLang="en-US"/>
        </a:p>
      </dgm:t>
    </dgm:pt>
    <dgm:pt modelId="{EB3FF7D9-A30C-42CE-A629-0ACEFF7FEF07}" type="pres">
      <dgm:prSet presAssocID="{715AEDFA-0366-499C-AC9D-79E2ACAE6D61}" presName="accent_3" presStyleCnt="0"/>
      <dgm:spPr/>
      <dgm:t>
        <a:bodyPr/>
        <a:lstStyle/>
        <a:p>
          <a:endParaRPr kumimoji="1" lang="ja-JP" altLang="en-US"/>
        </a:p>
      </dgm:t>
    </dgm:pt>
    <dgm:pt modelId="{DFA1DF3F-2587-4E92-96D1-50DD47FB50D8}" type="pres">
      <dgm:prSet presAssocID="{715AEDFA-0366-499C-AC9D-79E2ACAE6D61}" presName="accentRepeatNode" presStyleLbl="solidFgAcc1" presStyleIdx="2" presStyleCnt="3"/>
      <dgm:spPr/>
      <dgm:t>
        <a:bodyPr/>
        <a:lstStyle/>
        <a:p>
          <a:endParaRPr kumimoji="1" lang="ja-JP" altLang="en-US"/>
        </a:p>
      </dgm:t>
    </dgm:pt>
  </dgm:ptLst>
  <dgm:cxnLst>
    <dgm:cxn modelId="{59BE4D03-ABBC-4B1C-90D2-653AD1563D01}" type="presOf" srcId="{13A6F2AC-212F-49C6-B009-DFD157B41ABF}" destId="{DBE8674F-3E25-4CB7-89EE-DAC30C7E8EFE}" srcOrd="0" destOrd="0" presId="urn:microsoft.com/office/officeart/2008/layout/VerticalCurvedList"/>
    <dgm:cxn modelId="{EBF4CA2B-168A-4469-AE5D-8A3F059219BC}" type="presOf" srcId="{1E3D2E6E-851A-4196-803B-72D6E03B5CE9}" destId="{BBEFEEA4-C929-48C3-94F4-54593ECD6559}" srcOrd="0" destOrd="0" presId="urn:microsoft.com/office/officeart/2008/layout/VerticalCurvedList"/>
    <dgm:cxn modelId="{3D119508-D136-4058-8445-FA7BB2B64756}" srcId="{4C2D693E-37C7-4431-AB1B-200CBA1E1E0E}" destId="{427EF73A-366C-40A1-BFF1-FA79245BBDEB}" srcOrd="0" destOrd="0" parTransId="{171100BE-44BA-43FD-9D56-B8BB86BCB5E5}" sibTransId="{13A6F2AC-212F-49C6-B009-DFD157B41ABF}"/>
    <dgm:cxn modelId="{E8F6E56E-B3D2-4678-B1A2-0EDCEE656557}" type="presOf" srcId="{427EF73A-366C-40A1-BFF1-FA79245BBDEB}" destId="{D2886C1C-067C-44C5-A9D8-B6D0E455DCC8}" srcOrd="0" destOrd="0" presId="urn:microsoft.com/office/officeart/2008/layout/VerticalCurvedList"/>
    <dgm:cxn modelId="{6193377D-EE7C-4BD1-961E-8028BD407001}" srcId="{4C2D693E-37C7-4431-AB1B-200CBA1E1E0E}" destId="{1E3D2E6E-851A-4196-803B-72D6E03B5CE9}" srcOrd="1" destOrd="0" parTransId="{EC5CF146-0182-422F-A11E-D3C61CAB2E6B}" sibTransId="{632CAC28-A2A3-4ABF-BDA2-183B632F562B}"/>
    <dgm:cxn modelId="{08A7AECF-9D92-42D4-A7EE-E3C2D4155B1D}" type="presOf" srcId="{4C2D693E-37C7-4431-AB1B-200CBA1E1E0E}" destId="{C5837EB2-B2AD-4CF0-A2D6-637258C0C645}" srcOrd="0" destOrd="0" presId="urn:microsoft.com/office/officeart/2008/layout/VerticalCurvedList"/>
    <dgm:cxn modelId="{594CDC14-11A3-47A3-A825-FCE71FE47F18}" srcId="{4C2D693E-37C7-4431-AB1B-200CBA1E1E0E}" destId="{715AEDFA-0366-499C-AC9D-79E2ACAE6D61}" srcOrd="2" destOrd="0" parTransId="{A6E47CDD-32EA-4103-8C55-0168324C8C56}" sibTransId="{8199E0BE-675E-47B5-8D15-52A578F09D94}"/>
    <dgm:cxn modelId="{B1DACF86-A066-4FBA-A17C-8D5799F72565}" type="presOf" srcId="{715AEDFA-0366-499C-AC9D-79E2ACAE6D61}" destId="{40E9F38C-7339-4F78-BCFE-A3475E003F68}" srcOrd="0" destOrd="0" presId="urn:microsoft.com/office/officeart/2008/layout/VerticalCurvedList"/>
    <dgm:cxn modelId="{FB737789-A92A-41AF-AD8C-F9A12CBF6C8E}" type="presParOf" srcId="{C5837EB2-B2AD-4CF0-A2D6-637258C0C645}" destId="{75638A30-16F0-47B5-969D-05701FA2E687}" srcOrd="0" destOrd="0" presId="urn:microsoft.com/office/officeart/2008/layout/VerticalCurvedList"/>
    <dgm:cxn modelId="{D4F301E2-E4EC-4614-B0E5-86BC2AD664B6}" type="presParOf" srcId="{75638A30-16F0-47B5-969D-05701FA2E687}" destId="{33D8CF3C-F4CC-4BDF-A925-21A93D909A1F}" srcOrd="0" destOrd="0" presId="urn:microsoft.com/office/officeart/2008/layout/VerticalCurvedList"/>
    <dgm:cxn modelId="{B8EF4F0C-9A0A-4303-86BB-90C2168A2C22}" type="presParOf" srcId="{33D8CF3C-F4CC-4BDF-A925-21A93D909A1F}" destId="{6A176113-6199-49F6-A220-B5C9A64423AF}" srcOrd="0" destOrd="0" presId="urn:microsoft.com/office/officeart/2008/layout/VerticalCurvedList"/>
    <dgm:cxn modelId="{412E0A43-296C-4952-AAC7-63E1CE0472E5}" type="presParOf" srcId="{33D8CF3C-F4CC-4BDF-A925-21A93D909A1F}" destId="{DBE8674F-3E25-4CB7-89EE-DAC30C7E8EFE}" srcOrd="1" destOrd="0" presId="urn:microsoft.com/office/officeart/2008/layout/VerticalCurvedList"/>
    <dgm:cxn modelId="{A19F10C3-7923-46EC-81B1-2C40C42F95E8}" type="presParOf" srcId="{33D8CF3C-F4CC-4BDF-A925-21A93D909A1F}" destId="{D1146E31-08B1-45DA-9AC9-819CF592BD38}" srcOrd="2" destOrd="0" presId="urn:microsoft.com/office/officeart/2008/layout/VerticalCurvedList"/>
    <dgm:cxn modelId="{A6F0AC44-E664-41E1-AE85-B0831FEA78C1}" type="presParOf" srcId="{33D8CF3C-F4CC-4BDF-A925-21A93D909A1F}" destId="{DC2286E0-EDAA-425B-97D0-0F5F9E93A944}" srcOrd="3" destOrd="0" presId="urn:microsoft.com/office/officeart/2008/layout/VerticalCurvedList"/>
    <dgm:cxn modelId="{ACCF32C3-1235-477E-88B5-37AC1E2BDB63}" type="presParOf" srcId="{75638A30-16F0-47B5-969D-05701FA2E687}" destId="{D2886C1C-067C-44C5-A9D8-B6D0E455DCC8}" srcOrd="1" destOrd="0" presId="urn:microsoft.com/office/officeart/2008/layout/VerticalCurvedList"/>
    <dgm:cxn modelId="{4289D17F-C992-4DC9-9FB1-0C17B083562A}" type="presParOf" srcId="{75638A30-16F0-47B5-969D-05701FA2E687}" destId="{4A77497F-77E4-408C-95ED-9A72F8225190}" srcOrd="2" destOrd="0" presId="urn:microsoft.com/office/officeart/2008/layout/VerticalCurvedList"/>
    <dgm:cxn modelId="{D5ABA246-2121-4F40-9D42-F898959B5E47}" type="presParOf" srcId="{4A77497F-77E4-408C-95ED-9A72F8225190}" destId="{8DD9DB17-6FB9-468F-B2E0-A6251A9CE74F}" srcOrd="0" destOrd="0" presId="urn:microsoft.com/office/officeart/2008/layout/VerticalCurvedList"/>
    <dgm:cxn modelId="{1EAAAF8C-D5AE-42D2-9966-AE06E95857B4}" type="presParOf" srcId="{75638A30-16F0-47B5-969D-05701FA2E687}" destId="{BBEFEEA4-C929-48C3-94F4-54593ECD6559}" srcOrd="3" destOrd="0" presId="urn:microsoft.com/office/officeart/2008/layout/VerticalCurvedList"/>
    <dgm:cxn modelId="{651B855F-5365-4D30-BCF4-A41BE712AE10}" type="presParOf" srcId="{75638A30-16F0-47B5-969D-05701FA2E687}" destId="{0AC2B38C-8F82-4342-A18B-ADA1F8D4D63E}" srcOrd="4" destOrd="0" presId="urn:microsoft.com/office/officeart/2008/layout/VerticalCurvedList"/>
    <dgm:cxn modelId="{93F5F161-1CE7-494E-9D05-2D50B972705B}" type="presParOf" srcId="{0AC2B38C-8F82-4342-A18B-ADA1F8D4D63E}" destId="{53A3D738-17F2-40D4-B085-1A1802D2FA2D}" srcOrd="0" destOrd="0" presId="urn:microsoft.com/office/officeart/2008/layout/VerticalCurvedList"/>
    <dgm:cxn modelId="{455F65D9-E7FE-4775-85EE-448B57CCA8B0}" type="presParOf" srcId="{75638A30-16F0-47B5-969D-05701FA2E687}" destId="{40E9F38C-7339-4F78-BCFE-A3475E003F68}" srcOrd="5" destOrd="0" presId="urn:microsoft.com/office/officeart/2008/layout/VerticalCurvedList"/>
    <dgm:cxn modelId="{B2B0F16E-BB88-4729-AE9C-A57A516CC920}" type="presParOf" srcId="{75638A30-16F0-47B5-969D-05701FA2E687}" destId="{EB3FF7D9-A30C-42CE-A629-0ACEFF7FEF07}" srcOrd="6" destOrd="0" presId="urn:microsoft.com/office/officeart/2008/layout/VerticalCurvedList"/>
    <dgm:cxn modelId="{B127E3E6-2FF6-4A2B-8FBC-571D9B193B77}" type="presParOf" srcId="{EB3FF7D9-A30C-42CE-A629-0ACEFF7FEF07}" destId="{DFA1DF3F-2587-4E92-96D1-50DD47FB50D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228F2-62B5-4CF7-A0BD-41B0B28CEAC1}">
      <dsp:nvSpPr>
        <dsp:cNvPr id="0" name=""/>
        <dsp:cNvSpPr/>
      </dsp:nvSpPr>
      <dsp:spPr>
        <a:xfrm>
          <a:off x="0" y="4425470"/>
          <a:ext cx="83058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C8464E-BCEC-49C4-8A01-34078EE68E4F}">
      <dsp:nvSpPr>
        <dsp:cNvPr id="0" name=""/>
        <dsp:cNvSpPr/>
      </dsp:nvSpPr>
      <dsp:spPr>
        <a:xfrm>
          <a:off x="0" y="3117149"/>
          <a:ext cx="83058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4B8487-AE05-46B3-BEBF-E1DC487D1FB0}">
      <dsp:nvSpPr>
        <dsp:cNvPr id="0" name=""/>
        <dsp:cNvSpPr/>
      </dsp:nvSpPr>
      <dsp:spPr>
        <a:xfrm>
          <a:off x="736762" y="568244"/>
          <a:ext cx="7550802"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EE6526-77A2-43AF-B569-79651ED0A9F2}">
      <dsp:nvSpPr>
        <dsp:cNvPr id="0" name=""/>
        <dsp:cNvSpPr/>
      </dsp:nvSpPr>
      <dsp:spPr>
        <a:xfrm>
          <a:off x="3125925" y="2035"/>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r>
            <a:rPr kumimoji="1" lang="ja-JP" altLang="en-US" sz="3000" kern="1200" dirty="0" smtClean="0"/>
            <a:t>　</a:t>
          </a:r>
          <a:endParaRPr kumimoji="1" lang="ja-JP" altLang="en-US" sz="3000" kern="1200" dirty="0"/>
        </a:p>
      </dsp:txBody>
      <dsp:txXfrm>
        <a:off x="3125925" y="2035"/>
        <a:ext cx="6146292" cy="566209"/>
      </dsp:txXfrm>
    </dsp:sp>
    <dsp:sp modelId="{17901F6C-DA0F-4AD8-A60C-9330E3684F73}">
      <dsp:nvSpPr>
        <dsp:cNvPr id="0" name=""/>
        <dsp:cNvSpPr/>
      </dsp:nvSpPr>
      <dsp:spPr>
        <a:xfrm>
          <a:off x="-232875" y="2035"/>
          <a:ext cx="6025178"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smtClean="0"/>
            <a:t> 本書は次のガイドから作成されています。</a:t>
          </a:r>
          <a:endParaRPr kumimoji="1" lang="ja-JP" altLang="en-US" sz="2400" kern="1200" dirty="0"/>
        </a:p>
      </dsp:txBody>
      <dsp:txXfrm>
        <a:off x="-205230" y="29680"/>
        <a:ext cx="5969888" cy="538564"/>
      </dsp:txXfrm>
    </dsp:sp>
    <dsp:sp modelId="{A02DE21F-B501-4F09-BE57-5CC537106ED7}">
      <dsp:nvSpPr>
        <dsp:cNvPr id="0" name=""/>
        <dsp:cNvSpPr/>
      </dsp:nvSpPr>
      <dsp:spPr>
        <a:xfrm>
          <a:off x="0" y="633987"/>
          <a:ext cx="8305800" cy="1954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zh-TW" altLang="en-US" sz="2000" kern="1200" dirty="0" smtClean="0">
              <a:solidFill>
                <a:schemeClr val="tx1"/>
              </a:solidFill>
            </a:rPr>
            <a:t>開発環境構築手順書（</a:t>
          </a:r>
          <a:r>
            <a:rPr kumimoji="1" lang="en-US" altLang="en-US" sz="2000" kern="1200" dirty="0" smtClean="0">
              <a:solidFill>
                <a:schemeClr val="tx1"/>
              </a:solidFill>
            </a:rPr>
            <a:t>Eclipse</a:t>
          </a:r>
          <a:r>
            <a:rPr kumimoji="1" lang="zh-TW" altLang="en-US" sz="2000" kern="1200" dirty="0" smtClean="0">
              <a:solidFill>
                <a:schemeClr val="tx1"/>
              </a:solidFill>
            </a:rPr>
            <a:t>編）</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a:t>
          </a:r>
          <a:r>
            <a:rPr kumimoji="1" lang="ja-JP" altLang="en-US" sz="2000" kern="1200" dirty="0" smtClean="0">
              <a:solidFill>
                <a:schemeClr val="tx1"/>
              </a:solidFill>
            </a:rPr>
            <a:t>ジェネレータ編</a:t>
          </a:r>
          <a:r>
            <a:rPr kumimoji="1" lang="en-US" altLang="en-US" sz="2000" kern="1200" dirty="0" smtClean="0">
              <a:solidFill>
                <a:schemeClr val="tx1"/>
              </a:solidFill>
            </a:rPr>
            <a:t>)</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a:t>
          </a:r>
          <a:r>
            <a:rPr kumimoji="1" lang="ja-JP" altLang="en-US" sz="2000" kern="1200" dirty="0" smtClean="0">
              <a:solidFill>
                <a:schemeClr val="tx1"/>
              </a:solidFill>
            </a:rPr>
            <a:t>画面遷移エディタ編 </a:t>
          </a:r>
          <a:r>
            <a:rPr kumimoji="1" lang="en-US" altLang="en-US" sz="2000" kern="1200" dirty="0" smtClean="0">
              <a:solidFill>
                <a:schemeClr val="tx1"/>
              </a:solidFill>
            </a:rPr>
            <a:t>for Smart Device)</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(Eclipse</a:t>
          </a:r>
          <a:r>
            <a:rPr kumimoji="1" lang="ja-JP" altLang="en-US" sz="2000" kern="1200" dirty="0" smtClean="0">
              <a:solidFill>
                <a:schemeClr val="tx1"/>
              </a:solidFill>
            </a:rPr>
            <a:t>編</a:t>
          </a:r>
          <a:r>
            <a:rPr kumimoji="1" lang="en-US" altLang="en-US" sz="2000" kern="1200" dirty="0" smtClean="0">
              <a:solidFill>
                <a:schemeClr val="tx1"/>
              </a:solidFill>
            </a:rPr>
            <a:t>)</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アーキテクチャ説明書（標準アーキテクチャ編）</a:t>
          </a:r>
          <a:endParaRPr kumimoji="1" lang="ja-JP" altLang="en-US" sz="2000" kern="1200" dirty="0">
            <a:solidFill>
              <a:schemeClr val="tx1"/>
            </a:solidFill>
          </a:endParaRPr>
        </a:p>
      </dsp:txBody>
      <dsp:txXfrm>
        <a:off x="0" y="633987"/>
        <a:ext cx="8305800" cy="1954384"/>
      </dsp:txXfrm>
    </dsp:sp>
    <dsp:sp modelId="{F6BFFE4F-02E8-446A-8AF9-0FE67F53CD3B}">
      <dsp:nvSpPr>
        <dsp:cNvPr id="0" name=""/>
        <dsp:cNvSpPr/>
      </dsp:nvSpPr>
      <dsp:spPr>
        <a:xfrm>
          <a:off x="3007449" y="2550939"/>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r>
            <a:rPr kumimoji="1" lang="ja-JP" altLang="en-US" sz="3000" kern="1200" dirty="0" smtClean="0"/>
            <a:t>　</a:t>
          </a:r>
          <a:endParaRPr kumimoji="1" lang="ja-JP" altLang="en-US" sz="3000" kern="1200" dirty="0"/>
        </a:p>
      </dsp:txBody>
      <dsp:txXfrm>
        <a:off x="3007449" y="2550939"/>
        <a:ext cx="6146292" cy="566209"/>
      </dsp:txXfrm>
    </dsp:sp>
    <dsp:sp modelId="{9B962E4A-7B01-47A5-8EAF-B02F3B3C4335}">
      <dsp:nvSpPr>
        <dsp:cNvPr id="0" name=""/>
        <dsp:cNvSpPr/>
      </dsp:nvSpPr>
      <dsp:spPr>
        <a:xfrm>
          <a:off x="-239910" y="2550939"/>
          <a:ext cx="5551274"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dirty="0" smtClean="0">
              <a:latin typeface="+mj-ea"/>
              <a:ea typeface="+mj-ea"/>
            </a:rPr>
            <a:t> 本書は次の読者を対象としています。</a:t>
          </a:r>
          <a:endParaRPr kumimoji="1" lang="ja-JP" altLang="en-US" sz="2400" kern="1200" dirty="0"/>
        </a:p>
      </dsp:txBody>
      <dsp:txXfrm>
        <a:off x="-212265" y="2578584"/>
        <a:ext cx="5495984" cy="538564"/>
      </dsp:txXfrm>
    </dsp:sp>
    <dsp:sp modelId="{48697B6F-9EAA-40E8-88CB-8EFC477C62FE}">
      <dsp:nvSpPr>
        <dsp:cNvPr id="0" name=""/>
        <dsp:cNvSpPr/>
      </dsp:nvSpPr>
      <dsp:spPr>
        <a:xfrm>
          <a:off x="0" y="3194274"/>
          <a:ext cx="8305800" cy="792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en-US" sz="2000" kern="1200" dirty="0" smtClean="0">
              <a:solidFill>
                <a:schemeClr val="tx1"/>
              </a:solidFill>
            </a:rPr>
            <a:t>Java Script</a:t>
          </a:r>
          <a:r>
            <a:rPr kumimoji="1" lang="ja-JP" altLang="en-US" sz="2000" kern="1200" dirty="0" smtClean="0">
              <a:solidFill>
                <a:schemeClr val="tx1"/>
              </a:solidFill>
            </a:rPr>
            <a:t>や</a:t>
          </a:r>
          <a:r>
            <a:rPr kumimoji="1" lang="en-US" sz="2000" kern="1200" dirty="0" smtClean="0">
              <a:solidFill>
                <a:schemeClr val="tx1"/>
              </a:solidFill>
            </a:rPr>
            <a:t>HTML</a:t>
          </a:r>
          <a:r>
            <a:rPr kumimoji="1" lang="ja-JP" sz="2000" kern="1200" dirty="0" smtClean="0">
              <a:solidFill>
                <a:schemeClr val="tx1"/>
              </a:solidFill>
            </a:rPr>
            <a:t>に関する基本的な知識</a:t>
          </a:r>
          <a:r>
            <a:rPr kumimoji="1" lang="ja-JP" altLang="en-US" sz="2000" kern="1200" dirty="0" smtClean="0">
              <a:solidFill>
                <a:schemeClr val="tx1"/>
              </a:solidFill>
            </a:rPr>
            <a:t>をお持ちの方</a:t>
          </a:r>
          <a:endParaRPr kumimoji="1" lang="ja-JP" altLang="en-US" sz="2000" kern="1200" dirty="0">
            <a:solidFill>
              <a:schemeClr val="tx1"/>
            </a:solidFill>
          </a:endParaRPr>
        </a:p>
      </dsp:txBody>
      <dsp:txXfrm>
        <a:off x="0" y="3194274"/>
        <a:ext cx="8305800" cy="792506"/>
      </dsp:txXfrm>
    </dsp:sp>
    <dsp:sp modelId="{4332F616-47A8-4FEF-82E3-3DC4EBB0C6B4}">
      <dsp:nvSpPr>
        <dsp:cNvPr id="0" name=""/>
        <dsp:cNvSpPr/>
      </dsp:nvSpPr>
      <dsp:spPr>
        <a:xfrm>
          <a:off x="1793108" y="3896083"/>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endParaRPr kumimoji="1" lang="ja-JP" altLang="en-US" sz="3000" kern="1200" dirty="0"/>
        </a:p>
      </dsp:txBody>
      <dsp:txXfrm>
        <a:off x="1793108" y="3896083"/>
        <a:ext cx="6146292" cy="566209"/>
      </dsp:txXfrm>
    </dsp:sp>
    <dsp:sp modelId="{A88135E1-245A-4E6B-91C9-1083B68308A1}">
      <dsp:nvSpPr>
        <dsp:cNvPr id="0" name=""/>
        <dsp:cNvSpPr/>
      </dsp:nvSpPr>
      <dsp:spPr>
        <a:xfrm>
          <a:off x="-227412" y="3870168"/>
          <a:ext cx="6096010"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dirty="0" smtClean="0">
              <a:latin typeface="+mj-ea"/>
              <a:ea typeface="+mj-ea"/>
            </a:rPr>
            <a:t> 本書に沿って作成したサンプルがあります。</a:t>
          </a:r>
          <a:endParaRPr kumimoji="1" lang="ja-JP" altLang="en-US" sz="2400" kern="1200" dirty="0"/>
        </a:p>
      </dsp:txBody>
      <dsp:txXfrm>
        <a:off x="-199767" y="3897813"/>
        <a:ext cx="6040720" cy="538564"/>
      </dsp:txXfrm>
    </dsp:sp>
    <dsp:sp modelId="{A2BC70D0-76B7-4DE7-AF69-980A8B6B8D1E}">
      <dsp:nvSpPr>
        <dsp:cNvPr id="0" name=""/>
        <dsp:cNvSpPr/>
      </dsp:nvSpPr>
      <dsp:spPr>
        <a:xfrm>
          <a:off x="0" y="4504175"/>
          <a:ext cx="8305800" cy="1132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ja-JP" altLang="en-US" sz="2000" kern="1200" dirty="0" smtClean="0"/>
            <a:t>本書に沿って作成した設計書とソースコードのサンプルを公開しています。必要に応じて参照してください。なお、サンプルは、</a:t>
          </a:r>
          <a:r>
            <a:rPr kumimoji="1" lang="en-US" altLang="en-US" sz="2000" kern="1200" dirty="0" smtClean="0"/>
            <a:t>InternetExplorer11</a:t>
          </a:r>
          <a:r>
            <a:rPr kumimoji="1" lang="ja-JP" altLang="en-US" sz="2000" kern="1200" dirty="0" smtClean="0"/>
            <a:t>で動作</a:t>
          </a:r>
        </a:p>
        <a:p>
          <a:pPr marL="228600" lvl="1" indent="-228600" algn="l" defTabSz="889000">
            <a:lnSpc>
              <a:spcPct val="90000"/>
            </a:lnSpc>
            <a:spcBef>
              <a:spcPct val="0"/>
            </a:spcBef>
            <a:spcAft>
              <a:spcPct val="15000"/>
            </a:spcAft>
            <a:buChar char="••"/>
          </a:pPr>
          <a:r>
            <a:rPr kumimoji="1" lang="ja-JP" altLang="en-US" sz="2000" kern="1200" dirty="0" smtClean="0"/>
            <a:t>することを確認しています。</a:t>
          </a:r>
          <a:endParaRPr kumimoji="1" lang="ja-JP" altLang="en-US" sz="2000" kern="1200" dirty="0"/>
        </a:p>
      </dsp:txBody>
      <dsp:txXfrm>
        <a:off x="0" y="4504175"/>
        <a:ext cx="8305800" cy="11325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71F04-2C31-4377-9368-5BA6756B3275}">
      <dsp:nvSpPr>
        <dsp:cNvPr id="0" name=""/>
        <dsp:cNvSpPr/>
      </dsp:nvSpPr>
      <dsp:spPr>
        <a:xfrm>
          <a:off x="0" y="3825178"/>
          <a:ext cx="8153400" cy="1024299"/>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tabLst>
              <a:tab pos="265113" algn="l"/>
            </a:tabLst>
          </a:pPr>
          <a:r>
            <a:rPr kumimoji="1" lang="ja-JP" altLang="en-US" sz="1500" kern="1200" dirty="0" smtClean="0"/>
            <a:t>３．“</a:t>
          </a:r>
          <a:r>
            <a:rPr kumimoji="1" lang="en-US" altLang="ja-JP" sz="1500" kern="1200" dirty="0" smtClean="0"/>
            <a:t>Smart Device Document</a:t>
          </a:r>
          <a:r>
            <a:rPr kumimoji="1" lang="ja-JP" altLang="en-US" sz="1500" kern="1200" dirty="0" smtClean="0"/>
            <a:t>”に含まれる</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開発環境構築手順書（</a:t>
          </a:r>
          <a:r>
            <a:rPr lang="en-US" altLang="ja-JP"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編）</a:t>
          </a:r>
          <a:r>
            <a:rPr kumimoji="1" lang="ja-JP" altLang="en-US" sz="1500" kern="1200" dirty="0" smtClean="0"/>
            <a:t>の「</a:t>
          </a:r>
          <a:r>
            <a:rPr kumimoji="1" lang="en-US" altLang="en-US" sz="1500" kern="1200" dirty="0" smtClean="0"/>
            <a:t>2.</a:t>
          </a:r>
          <a:r>
            <a:rPr kumimoji="1" lang="ja-JP" altLang="en-US" sz="1500" kern="1200" dirty="0" smtClean="0"/>
            <a:t>開発用クライア</a:t>
          </a:r>
          <a:r>
            <a:rPr kumimoji="1" lang="en-US" altLang="ja-JP" sz="1500" kern="1200" dirty="0" smtClean="0"/>
            <a:t>	</a:t>
          </a:r>
          <a:r>
            <a:rPr kumimoji="1" lang="ja-JP" altLang="en-US" sz="1500" kern="1200" dirty="0" smtClean="0"/>
            <a:t>ント環境の構築」に沿って</a:t>
          </a:r>
          <a:r>
            <a:rPr kumimoji="1" lang="en-US" altLang="ja-JP" sz="1500" kern="1200" dirty="0" smtClean="0"/>
            <a:t>Eclipse</a:t>
          </a:r>
          <a:r>
            <a:rPr kumimoji="1" lang="ja-JP" altLang="en-US" sz="1500" kern="1200" dirty="0" smtClean="0"/>
            <a:t>の開発環境（ブランクプロジェクト）を構築してください。</a:t>
          </a:r>
        </a:p>
        <a:p>
          <a:pPr lvl="0" algn="l" defTabSz="666750">
            <a:lnSpc>
              <a:spcPct val="90000"/>
            </a:lnSpc>
            <a:spcBef>
              <a:spcPct val="0"/>
            </a:spcBef>
            <a:spcAft>
              <a:spcPct val="35000"/>
            </a:spcAft>
          </a:pPr>
          <a:endParaRPr kumimoji="1" lang="ja-JP" altLang="en-US" sz="1500" kern="1200" dirty="0"/>
        </a:p>
      </dsp:txBody>
      <dsp:txXfrm>
        <a:off x="0" y="3825178"/>
        <a:ext cx="8153400" cy="1024299"/>
      </dsp:txXfrm>
    </dsp:sp>
    <dsp:sp modelId="{FFF16778-FBC5-4AE9-84E0-BA9060D9DAE8}">
      <dsp:nvSpPr>
        <dsp:cNvPr id="0" name=""/>
        <dsp:cNvSpPr/>
      </dsp:nvSpPr>
      <dsp:spPr>
        <a:xfrm rot="10800000">
          <a:off x="0" y="1058030"/>
          <a:ext cx="8153400" cy="2794401"/>
        </a:xfrm>
        <a:prstGeom prst="upArrowCallou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tabLst>
              <a:tab pos="265113" algn="l"/>
              <a:tab pos="7799388" algn="l"/>
            </a:tabLst>
          </a:pPr>
          <a:r>
            <a:rPr kumimoji="1" lang="ja-JP" altLang="en-US" sz="1500" kern="1200" dirty="0" smtClean="0"/>
            <a:t>２．</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リリースメモ（</a:t>
          </a:r>
          <a:r>
            <a:rPr lang="en-US" altLang="ja-JP"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kumimoji="1" lang="ja-JP" altLang="en-US" sz="1500" kern="1200" dirty="0" smtClean="0"/>
            <a:t>の手順に従い、チュートリアルに必要な以下をインストールしてください。</a:t>
          </a:r>
          <a:endParaRPr kumimoji="1" lang="en-US"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①</a:t>
          </a:r>
          <a:r>
            <a:rPr kumimoji="1" lang="en-US" altLang="ja-JP" sz="1500" kern="1200" dirty="0" err="1" smtClean="0"/>
            <a:t>SystemDirector</a:t>
          </a:r>
          <a:r>
            <a:rPr kumimoji="1" lang="en-US" altLang="ja-JP" sz="1500" kern="1200" dirty="0" smtClean="0"/>
            <a:t> Enterprise for Smart Device V9 Professional Edition Eclipse Standalone</a:t>
          </a:r>
          <a:endParaRPr kumimoji="1" lang="ja-JP"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②</a:t>
          </a:r>
          <a:r>
            <a:rPr kumimoji="1" lang="en-US" altLang="ja-JP" sz="1500" kern="1200" dirty="0" err="1" smtClean="0"/>
            <a:t>SystemDirector</a:t>
          </a:r>
          <a:r>
            <a:rPr kumimoji="1" lang="en-US" altLang="ja-JP" sz="1500" kern="1200" dirty="0" smtClean="0"/>
            <a:t> Enterprise for Smart Device V9 Professional Edition Eclipse Plugin</a:t>
          </a:r>
          <a:endParaRPr kumimoji="1" lang="ja-JP"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③</a:t>
          </a:r>
          <a:r>
            <a:rPr kumimoji="1" lang="en-US" altLang="ja-JP" sz="1500" kern="1200" dirty="0" err="1" smtClean="0"/>
            <a:t>SystemDirector</a:t>
          </a:r>
          <a:r>
            <a:rPr kumimoji="1" lang="en-US" altLang="ja-JP" sz="1500" kern="1200" dirty="0" smtClean="0"/>
            <a:t> Enterprise for Smart Device V9 Professional Edition </a:t>
          </a:r>
          <a:r>
            <a:rPr kumimoji="1" lang="ja-JP" altLang="ja-JP" sz="1500" kern="1200" dirty="0" smtClean="0"/>
            <a:t>ドキュメント</a:t>
          </a:r>
          <a:endParaRPr kumimoji="1" lang="ja-JP" altLang="en-US" sz="1500" kern="1200" dirty="0"/>
        </a:p>
      </dsp:txBody>
      <dsp:txXfrm rot="10800000">
        <a:off x="0" y="1058030"/>
        <a:ext cx="8153400" cy="1815718"/>
      </dsp:txXfrm>
    </dsp:sp>
    <dsp:sp modelId="{5D163142-BD2D-4A26-9223-77C6495B5678}">
      <dsp:nvSpPr>
        <dsp:cNvPr id="0" name=""/>
        <dsp:cNvSpPr/>
      </dsp:nvSpPr>
      <dsp:spPr>
        <a:xfrm rot="10800000">
          <a:off x="0" y="0"/>
          <a:ext cx="8153400" cy="1083361"/>
        </a:xfrm>
        <a:prstGeom prst="upArrowCallou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pPr>
          <a:r>
            <a:rPr kumimoji="1" lang="ja-JP" altLang="en-US" sz="1500" kern="1200" dirty="0" smtClean="0"/>
            <a:t>１．「</a:t>
          </a:r>
          <a:r>
            <a:rPr kumimoji="1" lang="en-US" altLang="en-US" sz="1500" b="1" kern="1200"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SystemDirector</a:t>
          </a:r>
          <a:r>
            <a:rPr kumimoji="1" lang="en-US" altLang="en-US" sz="15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Enterprise for Smart Device v9.1</a:t>
          </a:r>
          <a:r>
            <a:rPr kumimoji="1" lang="ja-JP" altLang="en-US" sz="1500" kern="1200" dirty="0" smtClean="0"/>
            <a:t>」を入手し、展開してください。</a:t>
          </a:r>
          <a:endParaRPr kumimoji="1" lang="ja-JP" altLang="en-US" sz="1500" kern="1200" dirty="0"/>
        </a:p>
      </dsp:txBody>
      <dsp:txXfrm rot="10800000">
        <a:off x="0" y="0"/>
        <a:ext cx="8153400" cy="703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B722DE-2816-4BD5-8B2B-8B1BCDF80511}">
      <dsp:nvSpPr>
        <dsp:cNvPr id="0" name=""/>
        <dsp:cNvSpPr/>
      </dsp:nvSpPr>
      <dsp:spPr>
        <a:xfrm>
          <a:off x="0" y="533287"/>
          <a:ext cx="84582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7F641F-DBA9-42A3-8B92-F822C4CC1A03}">
      <dsp:nvSpPr>
        <dsp:cNvPr id="0" name=""/>
        <dsp:cNvSpPr/>
      </dsp:nvSpPr>
      <dsp:spPr>
        <a:xfrm>
          <a:off x="2199131" y="635"/>
          <a:ext cx="6259068" cy="532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055" tIns="59055" rIns="59055" bIns="59055" numCol="1" spcCol="1270" anchor="b" anchorCtr="0">
          <a:noAutofit/>
        </a:bodyPr>
        <a:lstStyle/>
        <a:p>
          <a:pPr lvl="0" algn="l" defTabSz="1377950">
            <a:lnSpc>
              <a:spcPct val="90000"/>
            </a:lnSpc>
            <a:spcBef>
              <a:spcPct val="0"/>
            </a:spcBef>
            <a:spcAft>
              <a:spcPct val="35000"/>
            </a:spcAft>
          </a:pPr>
          <a:r>
            <a:rPr kumimoji="1" lang="en-US" altLang="ja-JP" sz="3100" kern="1200" dirty="0" smtClean="0"/>
            <a:t> </a:t>
          </a:r>
          <a:endParaRPr kumimoji="1" lang="ja-JP" altLang="en-US" sz="3100" kern="1200" dirty="0"/>
        </a:p>
      </dsp:txBody>
      <dsp:txXfrm>
        <a:off x="2199131" y="635"/>
        <a:ext cx="6259068" cy="532652"/>
      </dsp:txXfrm>
    </dsp:sp>
    <dsp:sp modelId="{5C2A7340-713F-4673-9822-9BE26C88919E}">
      <dsp:nvSpPr>
        <dsp:cNvPr id="0" name=""/>
        <dsp:cNvSpPr/>
      </dsp:nvSpPr>
      <dsp:spPr>
        <a:xfrm>
          <a:off x="0" y="635"/>
          <a:ext cx="2199132" cy="532652"/>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kumimoji="1" lang="ja-JP" altLang="en-US" sz="2800" kern="1200" dirty="0" smtClean="0"/>
            <a:t>補足</a:t>
          </a:r>
          <a:endParaRPr kumimoji="1" lang="ja-JP" altLang="en-US" sz="2800" kern="1200" dirty="0"/>
        </a:p>
      </dsp:txBody>
      <dsp:txXfrm>
        <a:off x="26007" y="26642"/>
        <a:ext cx="2147118" cy="506645"/>
      </dsp:txXfrm>
    </dsp:sp>
    <dsp:sp modelId="{2C94DDF8-DB9F-4CE5-98DD-9E2D55752793}">
      <dsp:nvSpPr>
        <dsp:cNvPr id="0" name=""/>
        <dsp:cNvSpPr/>
      </dsp:nvSpPr>
      <dsp:spPr>
        <a:xfrm>
          <a:off x="0" y="533287"/>
          <a:ext cx="8458200" cy="159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t" anchorCtr="0">
          <a:noAutofit/>
        </a:bodyPr>
        <a:lstStyle/>
        <a:p>
          <a:pPr marL="57150" lvl="1" indent="-57150" algn="l" defTabSz="355600">
            <a:lnSpc>
              <a:spcPct val="90000"/>
            </a:lnSpc>
            <a:spcBef>
              <a:spcPct val="0"/>
            </a:spcBef>
            <a:spcAft>
              <a:spcPct val="15000"/>
            </a:spcAft>
            <a:buChar char="••"/>
          </a:pPr>
          <a:endParaRPr kumimoji="1" lang="ja-JP" altLang="en-US" sz="800" kern="1200" dirty="0"/>
        </a:p>
        <a:p>
          <a:pPr marL="171450" lvl="1" indent="-171450" algn="l" defTabSz="755650">
            <a:lnSpc>
              <a:spcPct val="90000"/>
            </a:lnSpc>
            <a:spcBef>
              <a:spcPct val="0"/>
            </a:spcBef>
            <a:spcAft>
              <a:spcPct val="15000"/>
            </a:spcAft>
            <a:buChar char="••"/>
          </a:pP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本チュートリアルでは、「会員情報を登録する」業務</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（ＷｅｂＡＰ）を作成します。</a:t>
          </a:r>
          <a:endParaRPr kumimoji="1" lang="ja-JP" altLang="en-US" sz="1700" b="1" kern="1200"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機能設計では、「機能設計書</a:t>
          </a:r>
          <a:r>
            <a:rPr lang="en-US" altLang="ja-JP" sz="1700" kern="1200" dirty="0" smtClean="0">
              <a:ea typeface="HGP創英角ｺﾞｼｯｸUB" pitchFamily="50" charset="-128"/>
              <a:cs typeface="Osaka"/>
            </a:rPr>
            <a:t>(Smart Device</a:t>
          </a:r>
          <a:r>
            <a:rPr lang="ja-JP" altLang="en-US" sz="1700" kern="1200" dirty="0" smtClean="0">
              <a:ea typeface="HGP創英角ｺﾞｼｯｸUB" pitchFamily="50" charset="-128"/>
              <a:cs typeface="Osaka"/>
            </a:rPr>
            <a:t>版</a:t>
          </a:r>
          <a:r>
            <a:rPr lang="en-US" altLang="ja-JP" sz="1700" kern="1200" dirty="0" smtClean="0">
              <a:ea typeface="HGP創英角ｺﾞｼｯｸUB" pitchFamily="50" charset="-128"/>
              <a:cs typeface="Osaka"/>
            </a:rPr>
            <a:t>PR</a:t>
          </a:r>
          <a:r>
            <a:rPr lang="ja-JP" altLang="en-US" sz="1700" kern="1200" dirty="0" smtClean="0">
              <a:ea typeface="HGP創英角ｺﾞｼｯｸUB" pitchFamily="50" charset="-128"/>
              <a:cs typeface="Osaka"/>
            </a:rPr>
            <a:t>層</a:t>
          </a:r>
          <a:r>
            <a:rPr lang="en-US" altLang="ja-JP" sz="1700" kern="1200" dirty="0" smtClean="0">
              <a:ea typeface="HGP創英角ｺﾞｼｯｸUB" pitchFamily="50" charset="-128"/>
              <a:cs typeface="Osaka"/>
            </a:rPr>
            <a:t>)</a:t>
          </a:r>
          <a:r>
            <a:rPr lang="ja-JP" altLang="en-US" sz="1700" kern="1200" dirty="0" smtClean="0">
              <a:ea typeface="HGP創英角ｺﾞｼｯｸUB" pitchFamily="50" charset="-128"/>
              <a:cs typeface="Osaka"/>
            </a:rPr>
            <a:t>テンプレート</a:t>
          </a:r>
          <a:r>
            <a:rPr lang="en-US" altLang="ja-JP" sz="1700" kern="1200" dirty="0" smtClean="0">
              <a:ea typeface="HGP創英角ｺﾞｼｯｸUB" pitchFamily="50" charset="-128"/>
              <a:cs typeface="Osaka"/>
            </a:rPr>
            <a:t>.</a:t>
          </a:r>
          <a:r>
            <a:rPr lang="en-US" altLang="ja-JP" sz="1700" kern="1200" dirty="0" err="1" smtClean="0">
              <a:ea typeface="HGP創英角ｺﾞｼｯｸUB" pitchFamily="50" charset="-128"/>
              <a:cs typeface="Osaka"/>
            </a:rPr>
            <a:t>xlsx</a:t>
          </a:r>
          <a:r>
            <a:rPr kumimoji="1" lang="ja-JP" altLang="en-US" sz="1700" b="0" i="0" u="none" strike="noStrike" kern="1200" cap="none" normalizeH="0" baseline="0" dirty="0" smtClean="0">
              <a:ln/>
              <a:effectLst/>
              <a:latin typeface="Arial" charset="0"/>
              <a:ea typeface="HGP創英角ｺﾞｼｯｸUB" pitchFamily="50" charset="-128"/>
              <a:cs typeface="Osaka"/>
            </a:rPr>
            <a:t>」を利用します。</a:t>
          </a:r>
          <a:endParaRPr kumimoji="1" lang="ja-JP" altLang="en-US" sz="1700" kern="1200" dirty="0"/>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入力項目すべてについて確認したい場合はサンプルを確認してください。</a:t>
          </a:r>
          <a:endParaRPr kumimoji="1" lang="ja-JP" altLang="en-US" sz="1700" kern="1200" dirty="0"/>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必要に応じて「</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kern="1200" cap="none" normalizeH="0" baseline="0" dirty="0" smtClean="0">
              <a:ln/>
              <a:effectLst/>
              <a:latin typeface="Arial" charset="0"/>
              <a:ea typeface="HGP創英角ｺﾞｼｯｸUB" pitchFamily="50" charset="-128"/>
              <a:cs typeface="Osaka"/>
            </a:rPr>
            <a:t>」を確認してください。</a:t>
          </a:r>
          <a:endParaRPr kumimoji="1" lang="ja-JP" altLang="en-US" sz="1700" kern="1200" dirty="0"/>
        </a:p>
        <a:p>
          <a:pPr marL="171450" lvl="1" indent="-171450" algn="l" defTabSz="755650">
            <a:lnSpc>
              <a:spcPct val="90000"/>
            </a:lnSpc>
            <a:spcBef>
              <a:spcPct val="0"/>
            </a:spcBef>
            <a:spcAft>
              <a:spcPct val="15000"/>
            </a:spcAft>
            <a:buChar char="••"/>
          </a:pPr>
          <a:r>
            <a:rPr kumimoji="1" lang="en-US" altLang="ja-JP" sz="1700" kern="1200" dirty="0" smtClean="0"/>
            <a:t>JQuery Mobile</a:t>
          </a:r>
          <a:r>
            <a:rPr kumimoji="1" lang="ja-JP" altLang="en-US" sz="1700" kern="1200" dirty="0" smtClean="0"/>
            <a:t>を利用する前提となりますのでご注意ください。</a:t>
          </a:r>
          <a:endParaRPr kumimoji="1" lang="ja-JP" altLang="en-US" sz="1700" kern="1200" dirty="0"/>
        </a:p>
      </dsp:txBody>
      <dsp:txXfrm>
        <a:off x="0" y="533287"/>
        <a:ext cx="8458200" cy="15996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B722DE-2816-4BD5-8B2B-8B1BCDF80511}">
      <dsp:nvSpPr>
        <dsp:cNvPr id="0" name=""/>
        <dsp:cNvSpPr/>
      </dsp:nvSpPr>
      <dsp:spPr>
        <a:xfrm>
          <a:off x="0" y="596426"/>
          <a:ext cx="84582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7F641F-DBA9-42A3-8B92-F822C4CC1A03}">
      <dsp:nvSpPr>
        <dsp:cNvPr id="0" name=""/>
        <dsp:cNvSpPr/>
      </dsp:nvSpPr>
      <dsp:spPr>
        <a:xfrm>
          <a:off x="2199131" y="0"/>
          <a:ext cx="6259068" cy="596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5" tIns="66675" rIns="66675" bIns="66675" numCol="1" spcCol="1270" anchor="b" anchorCtr="0">
          <a:noAutofit/>
        </a:bodyPr>
        <a:lstStyle/>
        <a:p>
          <a:pPr lvl="0" algn="l" defTabSz="1555750">
            <a:lnSpc>
              <a:spcPct val="90000"/>
            </a:lnSpc>
            <a:spcBef>
              <a:spcPct val="0"/>
            </a:spcBef>
            <a:spcAft>
              <a:spcPct val="35000"/>
            </a:spcAft>
          </a:pPr>
          <a:r>
            <a:rPr kumimoji="1" lang="en-US" altLang="ja-JP" sz="3500" kern="1200" dirty="0" smtClean="0"/>
            <a:t> </a:t>
          </a:r>
          <a:endParaRPr kumimoji="1" lang="ja-JP" altLang="en-US" sz="3500" kern="1200" dirty="0"/>
        </a:p>
      </dsp:txBody>
      <dsp:txXfrm>
        <a:off x="2199131" y="0"/>
        <a:ext cx="6259068" cy="596426"/>
      </dsp:txXfrm>
    </dsp:sp>
    <dsp:sp modelId="{5C2A7340-713F-4673-9822-9BE26C88919E}">
      <dsp:nvSpPr>
        <dsp:cNvPr id="0" name=""/>
        <dsp:cNvSpPr/>
      </dsp:nvSpPr>
      <dsp:spPr>
        <a:xfrm>
          <a:off x="0" y="0"/>
          <a:ext cx="2199132" cy="596426"/>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kumimoji="1" lang="ja-JP" altLang="en-US" sz="2800" kern="1200" dirty="0" smtClean="0"/>
            <a:t>補足</a:t>
          </a:r>
          <a:endParaRPr kumimoji="1" lang="ja-JP" altLang="en-US" sz="2800" kern="1200" dirty="0"/>
        </a:p>
      </dsp:txBody>
      <dsp:txXfrm>
        <a:off x="29120" y="29120"/>
        <a:ext cx="2140892" cy="567306"/>
      </dsp:txXfrm>
    </dsp:sp>
    <dsp:sp modelId="{2C94DDF8-DB9F-4CE5-98DD-9E2D55752793}">
      <dsp:nvSpPr>
        <dsp:cNvPr id="0" name=""/>
        <dsp:cNvSpPr/>
      </dsp:nvSpPr>
      <dsp:spPr>
        <a:xfrm>
          <a:off x="0" y="596426"/>
          <a:ext cx="8458200" cy="1193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t" anchorCtr="0">
          <a:noAutofit/>
        </a:bodyPr>
        <a:lstStyle/>
        <a:p>
          <a:pPr marL="57150" lvl="1" indent="-57150" algn="l" defTabSz="355600">
            <a:lnSpc>
              <a:spcPct val="90000"/>
            </a:lnSpc>
            <a:spcBef>
              <a:spcPct val="0"/>
            </a:spcBef>
            <a:spcAft>
              <a:spcPct val="15000"/>
            </a:spcAft>
            <a:buChar char="••"/>
          </a:pPr>
          <a:endParaRPr kumimoji="1" lang="ja-JP" altLang="en-US" sz="800" kern="1200" dirty="0"/>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画面遷移</a:t>
          </a:r>
          <a:r>
            <a:rPr lang="ja-JP" altLang="en-US" sz="1700" kern="1200" dirty="0" smtClean="0">
              <a:solidFill>
                <a:schemeClr val="tx1"/>
              </a:solidFill>
              <a:ea typeface="HGP創英角ｺﾞｼｯｸUB" pitchFamily="50" charset="-128"/>
              <a:cs typeface="Osaka"/>
            </a:rPr>
            <a:t>設計には、「</a:t>
          </a:r>
          <a:r>
            <a:rPr lang="en-US" altLang="ja-JP" sz="1700" kern="1200" dirty="0" smtClean="0">
              <a:solidFill>
                <a:schemeClr val="tx1"/>
              </a:solidFill>
              <a:ea typeface="HGP創英角ｺﾞｼｯｸUB" pitchFamily="50" charset="-128"/>
              <a:cs typeface="Osaka"/>
            </a:rPr>
            <a:t>Template.xlsx</a:t>
          </a:r>
          <a:r>
            <a:rPr kumimoji="1" lang="ja-JP" altLang="en-US" sz="1700" b="0" i="0" u="none" strike="noStrike" kern="1200" cap="none" normalizeH="0" baseline="0" dirty="0" smtClean="0">
              <a:ln/>
              <a:solidFill>
                <a:schemeClr val="tx1"/>
              </a:solidFill>
              <a:effectLst/>
              <a:latin typeface="Arial" charset="0"/>
              <a:ea typeface="HGP創英角ｺﾞｼｯｸUB" pitchFamily="50" charset="-128"/>
              <a:cs typeface="Osaka"/>
            </a:rPr>
            <a:t>」を利用</a:t>
          </a:r>
          <a:r>
            <a:rPr kumimoji="1" lang="ja-JP" altLang="en-US" sz="1700" b="0" i="0" u="none" strike="noStrike" kern="1200" cap="none" normalizeH="0" baseline="0" dirty="0" smtClean="0">
              <a:ln/>
              <a:effectLst/>
              <a:latin typeface="Arial" charset="0"/>
              <a:ea typeface="HGP創英角ｺﾞｼｯｸUB" pitchFamily="50" charset="-128"/>
              <a:cs typeface="Osaka"/>
            </a:rPr>
            <a:t>します。</a:t>
          </a:r>
          <a:endParaRPr kumimoji="1" lang="ja-JP" altLang="en-US" sz="1700" kern="1200" dirty="0"/>
        </a:p>
        <a:p>
          <a:pPr marL="171450" lvl="1" indent="-171450" algn="l" defTabSz="755650">
            <a:lnSpc>
              <a:spcPct val="90000"/>
            </a:lnSpc>
            <a:spcBef>
              <a:spcPct val="0"/>
            </a:spcBef>
            <a:spcAft>
              <a:spcPct val="15000"/>
            </a:spcAft>
            <a:buChar char="••"/>
          </a:pPr>
          <a:r>
            <a:rPr lang="ja-JP" altLang="en-US" sz="1700" kern="1200" dirty="0" smtClean="0">
              <a:solidFill>
                <a:schemeClr val="tx1"/>
              </a:solidFill>
              <a:ea typeface="HGP創英角ｺﾞｼｯｸUB" pitchFamily="50" charset="-128"/>
              <a:cs typeface="Osaka"/>
            </a:rPr>
            <a:t>必要に応じて「</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画面遷移エディタ編 </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for Smart Device)</a:t>
          </a:r>
          <a:r>
            <a:rPr lang="ja-JP" altLang="en-US" sz="1700" kern="1200" dirty="0" smtClean="0">
              <a:solidFill>
                <a:schemeClr val="tx1"/>
              </a:solidFill>
              <a:ea typeface="HGP創英角ｺﾞｼｯｸUB" pitchFamily="50" charset="-128"/>
              <a:cs typeface="Osaka"/>
            </a:rPr>
            <a:t>」</a:t>
          </a:r>
          <a:r>
            <a:rPr kumimoji="1" lang="ja-JP" altLang="en-US" sz="1700" b="0" i="0" u="none" strike="noStrike" kern="1200" cap="none" normalizeH="0" baseline="0" dirty="0" smtClean="0">
              <a:ln/>
              <a:effectLst/>
              <a:latin typeface="Arial" charset="0"/>
              <a:ea typeface="HGP創英角ｺﾞｼｯｸUB" pitchFamily="50" charset="-128"/>
              <a:cs typeface="Osaka"/>
            </a:rPr>
            <a:t>を確認してください。</a:t>
          </a:r>
          <a:endParaRPr kumimoji="1" lang="ja-JP" altLang="en-US" sz="1700" kern="1200" dirty="0"/>
        </a:p>
      </dsp:txBody>
      <dsp:txXfrm>
        <a:off x="0" y="596426"/>
        <a:ext cx="8458200" cy="11930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ea typeface="ＭＳ Ｐゴシック" pitchFamily="50" charset="-128"/>
              </a:defRPr>
            </a:lvl1pPr>
          </a:lstStyle>
          <a:p>
            <a:pPr>
              <a:defRPr/>
            </a:pPr>
            <a:endParaRPr lang="en-US" altLang="ja-JP"/>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a typeface="ＭＳ Ｐゴシック" pitchFamily="50" charset="-128"/>
              </a:defRPr>
            </a:lvl1pPr>
          </a:lstStyle>
          <a:p>
            <a:pPr>
              <a:defRPr/>
            </a:pPr>
            <a:endParaRPr lang="en-US" altLang="ja-JP"/>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ea typeface="ＭＳ Ｐゴシック" pitchFamily="50" charset="-128"/>
              </a:defRPr>
            </a:lvl1pPr>
          </a:lstStyle>
          <a:p>
            <a:pPr>
              <a:defRPr/>
            </a:pPr>
            <a:endParaRPr lang="en-US" altLang="ja-JP"/>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a typeface="ＭＳ Ｐゴシック" pitchFamily="50" charset="-128"/>
              </a:defRPr>
            </a:lvl1pPr>
          </a:lstStyle>
          <a:p>
            <a:pPr>
              <a:defRPr/>
            </a:pPr>
            <a:fld id="{309029D0-7FA7-44C6-9E3D-B721295FAF4D}" type="slidenum">
              <a:rPr lang="en-US" altLang="ja-JP"/>
              <a:pPr>
                <a:defRPr/>
              </a:pPr>
              <a:t>‹#›</a:t>
            </a:fld>
            <a:endParaRPr lang="en-US" altLang="ja-JP"/>
          </a:p>
        </p:txBody>
      </p:sp>
    </p:spTree>
    <p:extLst>
      <p:ext uri="{BB962C8B-B14F-4D97-AF65-F5344CB8AC3E}">
        <p14:creationId xmlns:p14="http://schemas.microsoft.com/office/powerpoint/2010/main" val="27511380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22338" eaLnBrk="0" hangingPunct="0">
              <a:spcBef>
                <a:spcPct val="30000"/>
              </a:spcBef>
              <a:defRPr kumimoji="1" sz="1200">
                <a:solidFill>
                  <a:schemeClr val="tx1"/>
                </a:solidFill>
                <a:latin typeface="Arial" charset="0"/>
                <a:ea typeface="ＭＳ Ｐ明朝" pitchFamily="18" charset="-128"/>
              </a:defRPr>
            </a:lvl1pPr>
            <a:lvl2pPr marL="742950" indent="-285750" algn="l" defTabSz="922338" eaLnBrk="0" hangingPunct="0">
              <a:spcBef>
                <a:spcPct val="30000"/>
              </a:spcBef>
              <a:defRPr kumimoji="1" sz="1200">
                <a:solidFill>
                  <a:schemeClr val="tx1"/>
                </a:solidFill>
                <a:latin typeface="Arial" charset="0"/>
                <a:ea typeface="ＭＳ Ｐ明朝" pitchFamily="18" charset="-128"/>
              </a:defRPr>
            </a:lvl2pPr>
            <a:lvl3pPr marL="1143000" indent="-228600" algn="l" defTabSz="922338" eaLnBrk="0" hangingPunct="0">
              <a:spcBef>
                <a:spcPct val="30000"/>
              </a:spcBef>
              <a:defRPr kumimoji="1" sz="1200">
                <a:solidFill>
                  <a:schemeClr val="tx1"/>
                </a:solidFill>
                <a:latin typeface="Arial" charset="0"/>
                <a:ea typeface="ＭＳ Ｐ明朝" pitchFamily="18" charset="-128"/>
              </a:defRPr>
            </a:lvl3pPr>
            <a:lvl4pPr marL="1600200" indent="-228600" algn="l" defTabSz="922338" eaLnBrk="0" hangingPunct="0">
              <a:spcBef>
                <a:spcPct val="30000"/>
              </a:spcBef>
              <a:defRPr kumimoji="1" sz="1200">
                <a:solidFill>
                  <a:schemeClr val="tx1"/>
                </a:solidFill>
                <a:latin typeface="Arial" charset="0"/>
                <a:ea typeface="ＭＳ Ｐ明朝" pitchFamily="18" charset="-128"/>
              </a:defRPr>
            </a:lvl4pPr>
            <a:lvl5pPr marL="2057400" indent="-228600" algn="l" defTabSz="922338" eaLnBrk="0" hangingPunct="0">
              <a:spcBef>
                <a:spcPct val="30000"/>
              </a:spcBef>
              <a:defRPr kumimoji="1" sz="1200">
                <a:solidFill>
                  <a:schemeClr val="tx1"/>
                </a:solidFill>
                <a:latin typeface="Arial" charset="0"/>
                <a:ea typeface="ＭＳ Ｐ明朝" pitchFamily="18" charset="-128"/>
              </a:defRPr>
            </a:lvl5pPr>
            <a:lvl6pPr marL="25146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6pPr>
            <a:lvl7pPr marL="29718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7pPr>
            <a:lvl8pPr marL="34290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8pPr>
            <a:lvl9pPr marL="38862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9pPr>
          </a:lstStyle>
          <a:p>
            <a:pPr algn="r" eaLnBrk="1" hangingPunct="1">
              <a:spcBef>
                <a:spcPct val="0"/>
              </a:spcBef>
            </a:pPr>
            <a:fld id="{1618294D-9176-4584-8697-3ECDC5A68B83}" type="slidenum">
              <a:rPr lang="en-US" altLang="ja-JP" sz="1300" smtClean="0">
                <a:ea typeface="ＭＳ Ｐゴシック" pitchFamily="50" charset="-128"/>
              </a:rPr>
              <a:pPr algn="r" eaLnBrk="1" hangingPunct="1">
                <a:spcBef>
                  <a:spcPct val="0"/>
                </a:spcBef>
              </a:pPr>
              <a:t>1</a:t>
            </a:fld>
            <a:endParaRPr lang="en-US" altLang="ja-JP" sz="1300" smtClean="0">
              <a:ea typeface="ＭＳ Ｐゴシック" pitchFamily="50" charset="-128"/>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smtClean="0"/>
          </a:p>
        </p:txBody>
      </p:sp>
    </p:spTree>
    <p:extLst>
      <p:ext uri="{BB962C8B-B14F-4D97-AF65-F5344CB8AC3E}">
        <p14:creationId xmlns:p14="http://schemas.microsoft.com/office/powerpoint/2010/main" val="3432570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lgn="l" eaLnBrk="0" hangingPunct="0">
              <a:spcBef>
                <a:spcPct val="30000"/>
              </a:spcBef>
              <a:defRPr kumimoji="1" sz="1200">
                <a:solidFill>
                  <a:schemeClr val="tx1"/>
                </a:solidFill>
                <a:latin typeface="Arial" charset="0"/>
                <a:ea typeface="ＭＳ Ｐ明朝" pitchFamily="18" charset="-128"/>
              </a:defRPr>
            </a:lvl1pPr>
            <a:lvl2pPr marL="742950" indent="-285750" algn="l" eaLnBrk="0" hangingPunct="0">
              <a:spcBef>
                <a:spcPct val="30000"/>
              </a:spcBef>
              <a:defRPr kumimoji="1" sz="1200">
                <a:solidFill>
                  <a:schemeClr val="tx1"/>
                </a:solidFill>
                <a:latin typeface="Arial" charset="0"/>
                <a:ea typeface="ＭＳ Ｐ明朝" pitchFamily="18" charset="-128"/>
              </a:defRPr>
            </a:lvl2pPr>
            <a:lvl3pPr marL="1143000" indent="-228600" algn="l" eaLnBrk="0" hangingPunct="0">
              <a:spcBef>
                <a:spcPct val="30000"/>
              </a:spcBef>
              <a:defRPr kumimoji="1" sz="1200">
                <a:solidFill>
                  <a:schemeClr val="tx1"/>
                </a:solidFill>
                <a:latin typeface="Arial" charset="0"/>
                <a:ea typeface="ＭＳ Ｐ明朝" pitchFamily="18" charset="-128"/>
              </a:defRPr>
            </a:lvl3pPr>
            <a:lvl4pPr marL="1600200" indent="-228600" algn="l" eaLnBrk="0" hangingPunct="0">
              <a:spcBef>
                <a:spcPct val="30000"/>
              </a:spcBef>
              <a:defRPr kumimoji="1" sz="1200">
                <a:solidFill>
                  <a:schemeClr val="tx1"/>
                </a:solidFill>
                <a:latin typeface="Arial" charset="0"/>
                <a:ea typeface="ＭＳ Ｐ明朝" pitchFamily="18" charset="-128"/>
              </a:defRPr>
            </a:lvl4pPr>
            <a:lvl5pPr marL="2057400" indent="-228600" algn="l" eaLnBrk="0" hangingPunct="0">
              <a:spcBef>
                <a:spcPct val="30000"/>
              </a:spcBef>
              <a:defRPr kumimoji="1" sz="1200">
                <a:solidFill>
                  <a:schemeClr val="tx1"/>
                </a:solidFill>
                <a:latin typeface="Arial" charset="0"/>
                <a:ea typeface="ＭＳ Ｐ明朝" pitchFamily="18" charset="-128"/>
              </a:defRPr>
            </a:lvl5pPr>
            <a:lvl6pPr marL="2514600" indent="-228600" eaLnBrk="0" fontAlgn="base" hangingPunct="0">
              <a:spcBef>
                <a:spcPct val="30000"/>
              </a:spcBef>
              <a:spcAft>
                <a:spcPct val="0"/>
              </a:spcAft>
              <a:defRPr kumimoji="1" sz="1200">
                <a:solidFill>
                  <a:schemeClr val="tx1"/>
                </a:solidFill>
                <a:latin typeface="Arial" charset="0"/>
                <a:ea typeface="ＭＳ Ｐ明朝" pitchFamily="18" charset="-128"/>
              </a:defRPr>
            </a:lvl6pPr>
            <a:lvl7pPr marL="2971800" indent="-228600" eaLnBrk="0" fontAlgn="base" hangingPunct="0">
              <a:spcBef>
                <a:spcPct val="30000"/>
              </a:spcBef>
              <a:spcAft>
                <a:spcPct val="0"/>
              </a:spcAft>
              <a:defRPr kumimoji="1" sz="1200">
                <a:solidFill>
                  <a:schemeClr val="tx1"/>
                </a:solidFill>
                <a:latin typeface="Arial" charset="0"/>
                <a:ea typeface="ＭＳ Ｐ明朝" pitchFamily="18" charset="-128"/>
              </a:defRPr>
            </a:lvl7pPr>
            <a:lvl8pPr marL="3429000" indent="-228600" eaLnBrk="0" fontAlgn="base" hangingPunct="0">
              <a:spcBef>
                <a:spcPct val="30000"/>
              </a:spcBef>
              <a:spcAft>
                <a:spcPct val="0"/>
              </a:spcAft>
              <a:defRPr kumimoji="1" sz="1200">
                <a:solidFill>
                  <a:schemeClr val="tx1"/>
                </a:solidFill>
                <a:latin typeface="Arial" charset="0"/>
                <a:ea typeface="ＭＳ Ｐ明朝" pitchFamily="18" charset="-128"/>
              </a:defRPr>
            </a:lvl8pPr>
            <a:lvl9pPr marL="3886200" indent="-228600" eaLnBrk="0" fontAlgn="base" hangingPunct="0">
              <a:spcBef>
                <a:spcPct val="30000"/>
              </a:spcBef>
              <a:spcAft>
                <a:spcPct val="0"/>
              </a:spcAft>
              <a:defRPr kumimoji="1" sz="1200">
                <a:solidFill>
                  <a:schemeClr val="tx1"/>
                </a:solidFill>
                <a:latin typeface="Arial" charset="0"/>
                <a:ea typeface="ＭＳ Ｐ明朝" pitchFamily="18" charset="-128"/>
              </a:defRPr>
            </a:lvl9pPr>
          </a:lstStyle>
          <a:p>
            <a:pPr algn="r" eaLnBrk="1" hangingPunct="1">
              <a:spcBef>
                <a:spcPct val="0"/>
              </a:spcBef>
            </a:pPr>
            <a:fld id="{818F9BEC-B809-4513-875B-47230B59EB4F}" type="slidenum">
              <a:rPr lang="en-US" altLang="ja-JP" smtClean="0">
                <a:ea typeface="ＭＳ Ｐゴシック" pitchFamily="50" charset="-128"/>
              </a:rPr>
              <a:pPr algn="r" eaLnBrk="1" hangingPunct="1">
                <a:spcBef>
                  <a:spcPct val="0"/>
                </a:spcBef>
              </a:pPr>
              <a:t>75</a:t>
            </a:fld>
            <a:endParaRPr lang="en-US" altLang="ja-JP" smtClean="0">
              <a:ea typeface="ＭＳ Ｐゴシック" pitchFamily="50" charset="-128"/>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522288" y="4343400"/>
            <a:ext cx="5813425" cy="4430713"/>
          </a:xfrm>
          <a:noFill/>
        </p:spPr>
        <p:txBody>
          <a:bodyPr/>
          <a:lstStyle/>
          <a:p>
            <a:pPr eaLnBrk="1" hangingPunct="1"/>
            <a:r>
              <a:rPr lang="en-US" altLang="ja-JP" smtClean="0"/>
              <a:t>“Empowered by Innovation”</a:t>
            </a:r>
            <a:r>
              <a:rPr lang="ja-JP" altLang="en-US" smtClean="0"/>
              <a:t>は、「イノベーションを、あなたのチカラに。そして、あなたと共に歩む</a:t>
            </a:r>
            <a:r>
              <a:rPr lang="en-US" altLang="ja-JP" smtClean="0"/>
              <a:t>NEC</a:t>
            </a:r>
            <a:r>
              <a:rPr lang="ja-JP" altLang="en-US" smtClean="0"/>
              <a:t>グループの原動力に。」という意味を込めた</a:t>
            </a:r>
            <a:r>
              <a:rPr lang="en-US" altLang="ja-JP" smtClean="0"/>
              <a:t>NEC</a:t>
            </a:r>
            <a:r>
              <a:rPr lang="ja-JP" altLang="en-US" smtClean="0"/>
              <a:t>グループのブランドステートメントです。</a:t>
            </a:r>
          </a:p>
          <a:p>
            <a:pPr eaLnBrk="1" hangingPunct="1"/>
            <a:r>
              <a:rPr lang="ja-JP" altLang="en-US" smtClean="0"/>
              <a:t>私たちが活動するあらゆる分野におけるイノベーションを通じて、お客さまと共に理想を実現する</a:t>
            </a:r>
            <a:r>
              <a:rPr lang="en-US" altLang="ja-JP" smtClean="0"/>
              <a:t>NEC</a:t>
            </a:r>
            <a:r>
              <a:rPr lang="ja-JP" altLang="en-US" smtClean="0"/>
              <a:t>グループのあくなき情熱を、ここに表しています。</a:t>
            </a:r>
          </a:p>
        </p:txBody>
      </p:sp>
    </p:spTree>
    <p:extLst>
      <p:ext uri="{BB962C8B-B14F-4D97-AF65-F5344CB8AC3E}">
        <p14:creationId xmlns:p14="http://schemas.microsoft.com/office/powerpoint/2010/main" val="30388490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4" name="Picture 7" descr="PPT_7th_0707_high_タイトル_002_200"/>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Rectangle 8"/>
          <p:cNvSpPr>
            <a:spLocks noGrp="1" noChangeArrowheads="1"/>
          </p:cNvSpPr>
          <p:nvPr>
            <p:ph type="ctrTitle"/>
          </p:nvPr>
        </p:nvSpPr>
        <p:spPr>
          <a:xfrm>
            <a:off x="250825" y="1717675"/>
            <a:ext cx="8642350" cy="1873250"/>
          </a:xfrm>
        </p:spPr>
        <p:txBody>
          <a:bodyPr lIns="91440" rIns="91440"/>
          <a:lstStyle>
            <a:lvl1pPr algn="ctr">
              <a:defRPr sz="3600"/>
            </a:lvl1pPr>
          </a:lstStyle>
          <a:p>
            <a:pPr lvl="0"/>
            <a:r>
              <a:rPr lang="ja-JP" altLang="en-US" noProof="0" smtClean="0"/>
              <a:t>マスタ タイトルの書式設定</a:t>
            </a:r>
          </a:p>
        </p:txBody>
      </p:sp>
      <p:sp>
        <p:nvSpPr>
          <p:cNvPr id="6153" name="Rectangle 9"/>
          <p:cNvSpPr>
            <a:spLocks noGrp="1" noChangeArrowheads="1"/>
          </p:cNvSpPr>
          <p:nvPr>
            <p:ph type="subTitle" idx="1"/>
          </p:nvPr>
        </p:nvSpPr>
        <p:spPr>
          <a:xfrm>
            <a:off x="250825" y="3733800"/>
            <a:ext cx="8642350" cy="17526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marL="0" indent="0" algn="ctr">
              <a:buFont typeface="Arial" charset="0"/>
              <a:buNone/>
              <a:defRPr sz="2000"/>
            </a:lvl1pPr>
          </a:lstStyle>
          <a:p>
            <a:pPr lvl="0"/>
            <a:r>
              <a:rPr lang="ja-JP" altLang="en-US" noProof="0" smtClean="0"/>
              <a:t>マスタ サブタイトルの書式設定</a:t>
            </a:r>
          </a:p>
        </p:txBody>
      </p:sp>
      <p:sp>
        <p:nvSpPr>
          <p:cNvPr id="5" name="Rectangle 10"/>
          <p:cNvSpPr>
            <a:spLocks noGrp="1" noChangeArrowheads="1"/>
          </p:cNvSpPr>
          <p:nvPr>
            <p:ph type="ftr" sz="quarter" idx="10"/>
          </p:nvPr>
        </p:nvSpPr>
        <p:spPr/>
        <p:txBody>
          <a:bodyPr/>
          <a:lstStyle>
            <a:lvl1pPr>
              <a:defRPr/>
            </a:lvl1pPr>
          </a:lstStyle>
          <a:p>
            <a:pPr>
              <a:defRPr/>
            </a:pPr>
            <a:r>
              <a:rPr lang="en-US" altLang="ja-JP" smtClean="0"/>
              <a:t>© NEC Corporation 2015</a:t>
            </a:r>
            <a:endParaRPr lang="en-US" altLang="ja-JP" dirty="0"/>
          </a:p>
        </p:txBody>
      </p:sp>
      <p:sp>
        <p:nvSpPr>
          <p:cNvPr id="6" name="Rectangle 11"/>
          <p:cNvSpPr>
            <a:spLocks noGrp="1" noChangeArrowheads="1"/>
          </p:cNvSpPr>
          <p:nvPr>
            <p:ph type="sldNum" sz="quarter" idx="11"/>
          </p:nvPr>
        </p:nvSpPr>
        <p:spPr/>
        <p:txBody>
          <a:bodyPr/>
          <a:lstStyle>
            <a:lvl1pPr>
              <a:defRPr/>
            </a:lvl1pPr>
          </a:lstStyle>
          <a:p>
            <a:pPr>
              <a:defRPr/>
            </a:pPr>
            <a:r>
              <a:rPr lang="en-US" altLang="ja-JP"/>
              <a:t>Page </a:t>
            </a:r>
            <a:fld id="{E1F957E8-9B62-430C-82B7-1404A5705D37}" type="slidenum">
              <a:rPr lang="en-US" altLang="ja-JP"/>
              <a:pPr>
                <a:defRPr/>
              </a:pPr>
              <a:t>‹#›</a:t>
            </a:fld>
            <a:endParaRPr lang="en-US" altLang="ja-JP"/>
          </a:p>
        </p:txBody>
      </p:sp>
    </p:spTree>
    <p:extLst>
      <p:ext uri="{BB962C8B-B14F-4D97-AF65-F5344CB8AC3E}">
        <p14:creationId xmlns:p14="http://schemas.microsoft.com/office/powerpoint/2010/main" val="3760785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0AAFC0F4-E0DC-4977-9711-0B12692157BF}" type="slidenum">
              <a:rPr lang="en-US" altLang="ja-JP"/>
              <a:pPr>
                <a:defRPr/>
              </a:pPr>
              <a:t>‹#›</a:t>
            </a:fld>
            <a:endParaRPr lang="en-US" altLang="ja-JP"/>
          </a:p>
        </p:txBody>
      </p:sp>
    </p:spTree>
    <p:extLst>
      <p:ext uri="{BB962C8B-B14F-4D97-AF65-F5344CB8AC3E}">
        <p14:creationId xmlns:p14="http://schemas.microsoft.com/office/powerpoint/2010/main" val="2171961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38DE49D5-A454-417B-8F71-1FAC47C301D5}" type="slidenum">
              <a:rPr lang="en-US" altLang="ja-JP"/>
              <a:pPr>
                <a:defRPr/>
              </a:pPr>
              <a:t>‹#›</a:t>
            </a:fld>
            <a:endParaRPr lang="en-US" altLang="ja-JP"/>
          </a:p>
        </p:txBody>
      </p:sp>
    </p:spTree>
    <p:extLst>
      <p:ext uri="{BB962C8B-B14F-4D97-AF65-F5344CB8AC3E}">
        <p14:creationId xmlns:p14="http://schemas.microsoft.com/office/powerpoint/2010/main" val="3978299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152400" y="763588"/>
            <a:ext cx="4343400"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763588"/>
            <a:ext cx="4343400"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828E1D64-CF10-44F4-ABB1-F6ACE2C1D30E}" type="slidenum">
              <a:rPr lang="en-US" altLang="ja-JP"/>
              <a:pPr>
                <a:defRPr/>
              </a:pPr>
              <a:t>‹#›</a:t>
            </a:fld>
            <a:endParaRPr lang="en-US" altLang="ja-JP"/>
          </a:p>
        </p:txBody>
      </p:sp>
    </p:spTree>
    <p:extLst>
      <p:ext uri="{BB962C8B-B14F-4D97-AF65-F5344CB8AC3E}">
        <p14:creationId xmlns:p14="http://schemas.microsoft.com/office/powerpoint/2010/main" val="3873791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8" name="Rectangle 13"/>
          <p:cNvSpPr>
            <a:spLocks noGrp="1" noChangeArrowheads="1"/>
          </p:cNvSpPr>
          <p:nvPr>
            <p:ph type="sldNum" sz="quarter" idx="11"/>
          </p:nvPr>
        </p:nvSpPr>
        <p:spPr>
          <a:ln/>
        </p:spPr>
        <p:txBody>
          <a:bodyPr/>
          <a:lstStyle>
            <a:lvl1pPr>
              <a:defRPr/>
            </a:lvl1pPr>
          </a:lstStyle>
          <a:p>
            <a:pPr>
              <a:defRPr/>
            </a:pPr>
            <a:r>
              <a:rPr lang="en-US" altLang="ja-JP"/>
              <a:t>Page </a:t>
            </a:r>
            <a:fld id="{76A7A244-1903-408C-8444-0F4F47024DB1}" type="slidenum">
              <a:rPr lang="en-US" altLang="ja-JP"/>
              <a:pPr>
                <a:defRPr/>
              </a:pPr>
              <a:t>‹#›</a:t>
            </a:fld>
            <a:endParaRPr lang="en-US" altLang="ja-JP"/>
          </a:p>
        </p:txBody>
      </p:sp>
    </p:spTree>
    <p:extLst>
      <p:ext uri="{BB962C8B-B14F-4D97-AF65-F5344CB8AC3E}">
        <p14:creationId xmlns:p14="http://schemas.microsoft.com/office/powerpoint/2010/main" val="3254204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13"/>
          <p:cNvSpPr>
            <a:spLocks noGrp="1" noChangeArrowheads="1"/>
          </p:cNvSpPr>
          <p:nvPr>
            <p:ph type="sldNum" sz="quarter" idx="11"/>
          </p:nvPr>
        </p:nvSpPr>
        <p:spPr>
          <a:ln/>
        </p:spPr>
        <p:txBody>
          <a:bodyPr/>
          <a:lstStyle>
            <a:lvl1pPr>
              <a:defRPr/>
            </a:lvl1pPr>
          </a:lstStyle>
          <a:p>
            <a:pPr>
              <a:defRPr/>
            </a:pPr>
            <a:r>
              <a:rPr lang="en-US" altLang="ja-JP"/>
              <a:t>Page </a:t>
            </a:r>
            <a:fld id="{994F6242-5FFE-4FC0-A453-6C2B3F9ABB39}" type="slidenum">
              <a:rPr lang="en-US" altLang="ja-JP"/>
              <a:pPr>
                <a:defRPr/>
              </a:pPr>
              <a:t>‹#›</a:t>
            </a:fld>
            <a:endParaRPr lang="en-US" altLang="ja-JP"/>
          </a:p>
        </p:txBody>
      </p:sp>
    </p:spTree>
    <p:extLst>
      <p:ext uri="{BB962C8B-B14F-4D97-AF65-F5344CB8AC3E}">
        <p14:creationId xmlns:p14="http://schemas.microsoft.com/office/powerpoint/2010/main" val="1616815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3" name="Rectangle 13"/>
          <p:cNvSpPr>
            <a:spLocks noGrp="1" noChangeArrowheads="1"/>
          </p:cNvSpPr>
          <p:nvPr>
            <p:ph type="sldNum" sz="quarter" idx="11"/>
          </p:nvPr>
        </p:nvSpPr>
        <p:spPr>
          <a:ln/>
        </p:spPr>
        <p:txBody>
          <a:bodyPr/>
          <a:lstStyle>
            <a:lvl1pPr>
              <a:defRPr/>
            </a:lvl1pPr>
          </a:lstStyle>
          <a:p>
            <a:pPr>
              <a:defRPr/>
            </a:pPr>
            <a:r>
              <a:rPr lang="en-US" altLang="ja-JP"/>
              <a:t>Page </a:t>
            </a:r>
            <a:fld id="{DF4FB48D-CAFC-4430-9EA8-7B725E550CAF}" type="slidenum">
              <a:rPr lang="en-US" altLang="ja-JP"/>
              <a:pPr>
                <a:defRPr/>
              </a:pPr>
              <a:t>‹#›</a:t>
            </a:fld>
            <a:endParaRPr lang="en-US" altLang="ja-JP"/>
          </a:p>
        </p:txBody>
      </p:sp>
    </p:spTree>
    <p:extLst>
      <p:ext uri="{BB962C8B-B14F-4D97-AF65-F5344CB8AC3E}">
        <p14:creationId xmlns:p14="http://schemas.microsoft.com/office/powerpoint/2010/main" val="3841085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868701C6-13A7-4481-8595-F09F97153CE4}" type="slidenum">
              <a:rPr lang="en-US" altLang="ja-JP"/>
              <a:pPr>
                <a:defRPr/>
              </a:pPr>
              <a:t>‹#›</a:t>
            </a:fld>
            <a:endParaRPr lang="en-US" altLang="ja-JP"/>
          </a:p>
        </p:txBody>
      </p:sp>
    </p:spTree>
    <p:extLst>
      <p:ext uri="{BB962C8B-B14F-4D97-AF65-F5344CB8AC3E}">
        <p14:creationId xmlns:p14="http://schemas.microsoft.com/office/powerpoint/2010/main" val="879218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43343202-0FB4-4CA8-AD40-B1FB1536311C}" type="slidenum">
              <a:rPr lang="en-US" altLang="ja-JP"/>
              <a:pPr>
                <a:defRPr/>
              </a:pPr>
              <a:t>‹#›</a:t>
            </a:fld>
            <a:endParaRPr lang="en-US" altLang="ja-JP"/>
          </a:p>
        </p:txBody>
      </p:sp>
    </p:spTree>
    <p:extLst>
      <p:ext uri="{BB962C8B-B14F-4D97-AF65-F5344CB8AC3E}">
        <p14:creationId xmlns:p14="http://schemas.microsoft.com/office/powerpoint/2010/main" val="2957626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BD27FFDE-A26A-4C0A-883A-1B6FA297E331}" type="slidenum">
              <a:rPr lang="en-US" altLang="ja-JP"/>
              <a:pPr>
                <a:defRPr/>
              </a:pPr>
              <a:t>‹#›</a:t>
            </a:fld>
            <a:endParaRPr lang="en-US" altLang="ja-JP"/>
          </a:p>
        </p:txBody>
      </p:sp>
    </p:spTree>
    <p:extLst>
      <p:ext uri="{BB962C8B-B14F-4D97-AF65-F5344CB8AC3E}">
        <p14:creationId xmlns:p14="http://schemas.microsoft.com/office/powerpoint/2010/main" val="4282793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69850"/>
            <a:ext cx="2209800" cy="5949950"/>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152400" y="69850"/>
            <a:ext cx="6477000" cy="594995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1BE491F4-202E-4BCA-9C4B-21D6FFAFCA6C}" type="slidenum">
              <a:rPr lang="en-US" altLang="ja-JP"/>
              <a:pPr>
                <a:defRPr/>
              </a:pPr>
              <a:t>‹#›</a:t>
            </a:fld>
            <a:endParaRPr lang="en-US" altLang="ja-JP"/>
          </a:p>
        </p:txBody>
      </p:sp>
    </p:spTree>
    <p:extLst>
      <p:ext uri="{BB962C8B-B14F-4D97-AF65-F5344CB8AC3E}">
        <p14:creationId xmlns:p14="http://schemas.microsoft.com/office/powerpoint/2010/main" val="1709529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2" name="コンテンツ プレースホルダー 1"/>
          <p:cNvSpPr>
            <a:spLocks noGrp="1"/>
          </p:cNvSpPr>
          <p:nvPr>
            <p:ph/>
          </p:nvPr>
        </p:nvSpPr>
        <p:spPr>
          <a:xfrm>
            <a:off x="152400" y="69850"/>
            <a:ext cx="8839200" cy="5949950"/>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3"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13"/>
          <p:cNvSpPr>
            <a:spLocks noGrp="1" noChangeArrowheads="1"/>
          </p:cNvSpPr>
          <p:nvPr>
            <p:ph type="sldNum" sz="quarter" idx="11"/>
          </p:nvPr>
        </p:nvSpPr>
        <p:spPr>
          <a:ln/>
        </p:spPr>
        <p:txBody>
          <a:bodyPr/>
          <a:lstStyle>
            <a:lvl1pPr>
              <a:defRPr/>
            </a:lvl1pPr>
          </a:lstStyle>
          <a:p>
            <a:pPr>
              <a:defRPr/>
            </a:pPr>
            <a:r>
              <a:rPr lang="en-US" altLang="ja-JP"/>
              <a:t>Page </a:t>
            </a:r>
            <a:fld id="{237A5C40-6725-4DDF-8603-DF98A96CF0FD}" type="slidenum">
              <a:rPr lang="en-US" altLang="ja-JP"/>
              <a:pPr>
                <a:defRPr/>
              </a:pPr>
              <a:t>‹#›</a:t>
            </a:fld>
            <a:endParaRPr lang="en-US" altLang="ja-JP"/>
          </a:p>
        </p:txBody>
      </p:sp>
    </p:spTree>
    <p:extLst>
      <p:ext uri="{BB962C8B-B14F-4D97-AF65-F5344CB8AC3E}">
        <p14:creationId xmlns:p14="http://schemas.microsoft.com/office/powerpoint/2010/main" val="2917514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マスター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マスター サブタイトルの書式設定</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2D85768-E4F8-40CA-994B-89AD3953B072}" type="slidenum">
              <a:rPr lang="en-US" altLang="ja-JP" sz="1400"/>
              <a:pPr>
                <a:defRPr/>
              </a:pPr>
              <a:t>‹#›</a:t>
            </a:fld>
            <a:endParaRPr lang="en-US" altLang="ja-JP" sz="1400"/>
          </a:p>
        </p:txBody>
      </p:sp>
    </p:spTree>
    <p:extLst>
      <p:ext uri="{BB962C8B-B14F-4D97-AF65-F5344CB8AC3E}">
        <p14:creationId xmlns:p14="http://schemas.microsoft.com/office/powerpoint/2010/main" val="79526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2B1BB9A2-D5FC-42A8-9EA9-B94E21B3E31C}" type="slidenum">
              <a:rPr lang="en-US" altLang="ja-JP" sz="1400"/>
              <a:pPr>
                <a:defRPr/>
              </a:pPr>
              <a:t>‹#›</a:t>
            </a:fld>
            <a:endParaRPr lang="en-US" altLang="ja-JP" sz="1400"/>
          </a:p>
        </p:txBody>
      </p:sp>
    </p:spTree>
    <p:extLst>
      <p:ext uri="{BB962C8B-B14F-4D97-AF65-F5344CB8AC3E}">
        <p14:creationId xmlns:p14="http://schemas.microsoft.com/office/powerpoint/2010/main" val="56155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7D2C7EC-A6BF-4292-B544-4451C2ECCF52}" type="slidenum">
              <a:rPr lang="en-US" altLang="ja-JP" sz="1400"/>
              <a:pPr>
                <a:defRPr/>
              </a:pPr>
              <a:t>‹#›</a:t>
            </a:fld>
            <a:endParaRPr lang="en-US" altLang="ja-JP" sz="1400"/>
          </a:p>
        </p:txBody>
      </p:sp>
    </p:spTree>
    <p:extLst>
      <p:ext uri="{BB962C8B-B14F-4D97-AF65-F5344CB8AC3E}">
        <p14:creationId xmlns:p14="http://schemas.microsoft.com/office/powerpoint/2010/main" val="1199647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1524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30D40443-956C-45A2-8BFD-ED6E3D7274EB}" type="slidenum">
              <a:rPr lang="en-US" altLang="ja-JP" sz="1400"/>
              <a:pPr>
                <a:defRPr/>
              </a:pPr>
              <a:t>‹#›</a:t>
            </a:fld>
            <a:endParaRPr lang="en-US" altLang="ja-JP" sz="1400"/>
          </a:p>
        </p:txBody>
      </p:sp>
    </p:spTree>
    <p:extLst>
      <p:ext uri="{BB962C8B-B14F-4D97-AF65-F5344CB8AC3E}">
        <p14:creationId xmlns:p14="http://schemas.microsoft.com/office/powerpoint/2010/main" val="34997129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8" name="Rectangle 6"/>
          <p:cNvSpPr>
            <a:spLocks noGrp="1" noChangeArrowheads="1"/>
          </p:cNvSpPr>
          <p:nvPr>
            <p:ph type="sldNum" sz="quarter" idx="11"/>
          </p:nvPr>
        </p:nvSpPr>
        <p:spPr>
          <a:ln/>
        </p:spPr>
        <p:txBody>
          <a:bodyPr/>
          <a:lstStyle>
            <a:lvl1pPr>
              <a:defRPr/>
            </a:lvl1pPr>
          </a:lstStyle>
          <a:p>
            <a:pPr>
              <a:defRPr/>
            </a:pPr>
            <a:r>
              <a:rPr lang="en-US" altLang="ja-JP"/>
              <a:t>Page </a:t>
            </a:r>
            <a:fld id="{E1FDF2F8-0FE5-4815-BD41-C136B2DC2C35}" type="slidenum">
              <a:rPr lang="en-US" altLang="ja-JP" sz="1400"/>
              <a:pPr>
                <a:defRPr/>
              </a:pPr>
              <a:t>‹#›</a:t>
            </a:fld>
            <a:endParaRPr lang="en-US" altLang="ja-JP" sz="1400"/>
          </a:p>
        </p:txBody>
      </p:sp>
    </p:spTree>
    <p:extLst>
      <p:ext uri="{BB962C8B-B14F-4D97-AF65-F5344CB8AC3E}">
        <p14:creationId xmlns:p14="http://schemas.microsoft.com/office/powerpoint/2010/main" val="1398392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6"/>
          <p:cNvSpPr>
            <a:spLocks noGrp="1" noChangeArrowheads="1"/>
          </p:cNvSpPr>
          <p:nvPr>
            <p:ph type="sldNum" sz="quarter" idx="11"/>
          </p:nvPr>
        </p:nvSpPr>
        <p:spPr>
          <a:ln/>
        </p:spPr>
        <p:txBody>
          <a:bodyPr/>
          <a:lstStyle>
            <a:lvl1pPr>
              <a:defRPr/>
            </a:lvl1pPr>
          </a:lstStyle>
          <a:p>
            <a:pPr>
              <a:defRPr/>
            </a:pPr>
            <a:r>
              <a:rPr lang="en-US" altLang="ja-JP"/>
              <a:t>Page </a:t>
            </a:r>
            <a:fld id="{10E8E673-47B2-4774-8009-E90D8AA3D8DC}" type="slidenum">
              <a:rPr lang="en-US" altLang="ja-JP" sz="1400"/>
              <a:pPr>
                <a:defRPr/>
              </a:pPr>
              <a:t>‹#›</a:t>
            </a:fld>
            <a:endParaRPr lang="en-US" altLang="ja-JP" sz="1400"/>
          </a:p>
        </p:txBody>
      </p:sp>
    </p:spTree>
    <p:extLst>
      <p:ext uri="{BB962C8B-B14F-4D97-AF65-F5344CB8AC3E}">
        <p14:creationId xmlns:p14="http://schemas.microsoft.com/office/powerpoint/2010/main" val="3525945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3" name="Rectangle 6"/>
          <p:cNvSpPr>
            <a:spLocks noGrp="1" noChangeArrowheads="1"/>
          </p:cNvSpPr>
          <p:nvPr>
            <p:ph type="sldNum" sz="quarter" idx="11"/>
          </p:nvPr>
        </p:nvSpPr>
        <p:spPr>
          <a:ln/>
        </p:spPr>
        <p:txBody>
          <a:bodyPr/>
          <a:lstStyle>
            <a:lvl1pPr>
              <a:defRPr/>
            </a:lvl1pPr>
          </a:lstStyle>
          <a:p>
            <a:pPr>
              <a:defRPr/>
            </a:pPr>
            <a:r>
              <a:rPr lang="en-US" altLang="ja-JP"/>
              <a:t>Page </a:t>
            </a:r>
            <a:fld id="{89CB1FBD-4F2A-4471-9C63-115DC9BE4D5E}" type="slidenum">
              <a:rPr lang="en-US" altLang="ja-JP" sz="1400"/>
              <a:pPr>
                <a:defRPr/>
              </a:pPr>
              <a:t>‹#›</a:t>
            </a:fld>
            <a:endParaRPr lang="en-US" altLang="ja-JP" sz="1400"/>
          </a:p>
        </p:txBody>
      </p:sp>
    </p:spTree>
    <p:extLst>
      <p:ext uri="{BB962C8B-B14F-4D97-AF65-F5344CB8AC3E}">
        <p14:creationId xmlns:p14="http://schemas.microsoft.com/office/powerpoint/2010/main" val="10731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85A32D90-7B1F-4CA1-B418-72A99DB05E99}" type="slidenum">
              <a:rPr lang="en-US" altLang="ja-JP" sz="1400"/>
              <a:pPr>
                <a:defRPr/>
              </a:pPr>
              <a:t>‹#›</a:t>
            </a:fld>
            <a:endParaRPr lang="en-US" altLang="ja-JP" sz="1400"/>
          </a:p>
        </p:txBody>
      </p:sp>
    </p:spTree>
    <p:extLst>
      <p:ext uri="{BB962C8B-B14F-4D97-AF65-F5344CB8AC3E}">
        <p14:creationId xmlns:p14="http://schemas.microsoft.com/office/powerpoint/2010/main" val="2169193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2D21287E-24B9-4C8D-9DB9-FF03FD3D7D4E}" type="slidenum">
              <a:rPr lang="en-US" altLang="ja-JP" sz="1400"/>
              <a:pPr>
                <a:defRPr/>
              </a:pPr>
              <a:t>‹#›</a:t>
            </a:fld>
            <a:endParaRPr lang="en-US" altLang="ja-JP" sz="1400"/>
          </a:p>
        </p:txBody>
      </p:sp>
    </p:spTree>
    <p:extLst>
      <p:ext uri="{BB962C8B-B14F-4D97-AF65-F5344CB8AC3E}">
        <p14:creationId xmlns:p14="http://schemas.microsoft.com/office/powerpoint/2010/main" val="1091515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C67F257-ABAA-4F86-9AA4-403D7178FA28}" type="slidenum">
              <a:rPr lang="en-US" altLang="ja-JP" sz="1400"/>
              <a:pPr>
                <a:defRPr/>
              </a:pPr>
              <a:t>‹#›</a:t>
            </a:fld>
            <a:endParaRPr lang="en-US" altLang="ja-JP" sz="1400"/>
          </a:p>
        </p:txBody>
      </p:sp>
    </p:spTree>
    <p:extLst>
      <p:ext uri="{BB962C8B-B14F-4D97-AF65-F5344CB8AC3E}">
        <p14:creationId xmlns:p14="http://schemas.microsoft.com/office/powerpoint/2010/main" val="2019481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115888"/>
            <a:ext cx="2209800" cy="6121400"/>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152400" y="115888"/>
            <a:ext cx="6477000" cy="612140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B60B601D-F25F-4B0B-A864-92B654ECC5DC}" type="slidenum">
              <a:rPr lang="en-US" altLang="ja-JP" sz="1400"/>
              <a:pPr>
                <a:defRPr/>
              </a:pPr>
              <a:t>‹#›</a:t>
            </a:fld>
            <a:endParaRPr lang="en-US" altLang="ja-JP" sz="1400"/>
          </a:p>
        </p:txBody>
      </p:sp>
    </p:spTree>
    <p:extLst>
      <p:ext uri="{BB962C8B-B14F-4D97-AF65-F5344CB8AC3E}">
        <p14:creationId xmlns:p14="http://schemas.microsoft.com/office/powerpoint/2010/main" val="294532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PPT_7th_0707_high_スライド_B"/>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6489700"/>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10" descr="PPT_7th_0707_スライド_01"/>
          <p:cNvPicPr>
            <a:picLocks noChangeAspect="1" noChangeArrowheads="1"/>
          </p:cNvPicPr>
          <p:nvPr/>
        </p:nvPicPr>
        <p:blipFill>
          <a:blip r:embed="rId15">
            <a:extLst>
              <a:ext uri="{28A0092B-C50C-407E-A947-70E740481C1C}">
                <a14:useLocalDpi xmlns:a14="http://schemas.microsoft.com/office/drawing/2010/main" val="0"/>
              </a:ext>
            </a:extLst>
          </a:blip>
          <a:srcRect t="79562"/>
          <a:stretch>
            <a:fillRect/>
          </a:stretch>
        </p:blipFill>
        <p:spPr bwMode="auto">
          <a:xfrm>
            <a:off x="0" y="457200"/>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11"/>
          <p:cNvSpPr>
            <a:spLocks noGrp="1" noChangeArrowheads="1"/>
          </p:cNvSpPr>
          <p:nvPr>
            <p:ph type="title"/>
          </p:nvPr>
        </p:nvSpPr>
        <p:spPr bwMode="auto">
          <a:xfrm>
            <a:off x="152400" y="69850"/>
            <a:ext cx="8839200" cy="53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ctr" anchorCtr="0" compatLnSpc="1">
            <a:prstTxWarp prst="textNoShape">
              <a:avLst/>
            </a:prstTxWarp>
          </a:bodyPr>
          <a:lstStyle/>
          <a:p>
            <a:pPr lvl="0"/>
            <a:r>
              <a:rPr lang="ja-JP" altLang="en-US" smtClean="0"/>
              <a:t>マスタ タイトルの書式設定</a:t>
            </a:r>
          </a:p>
        </p:txBody>
      </p:sp>
      <p:sp>
        <p:nvSpPr>
          <p:cNvPr id="5132" name="Rectangle 12"/>
          <p:cNvSpPr>
            <a:spLocks noGrp="1" noChangeArrowheads="1"/>
          </p:cNvSpPr>
          <p:nvPr>
            <p:ph type="ftr" sz="quarter" idx="3"/>
          </p:nvPr>
        </p:nvSpPr>
        <p:spPr bwMode="auto">
          <a:xfrm>
            <a:off x="1258888" y="6524625"/>
            <a:ext cx="2159000"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a:defRPr sz="800">
                <a:ea typeface="HGP創英角ｺﾞｼｯｸUB" pitchFamily="50" charset="-128"/>
              </a:defRPr>
            </a:lvl1pPr>
          </a:lstStyle>
          <a:p>
            <a:pPr>
              <a:defRPr/>
            </a:pPr>
            <a:r>
              <a:rPr lang="en-US" altLang="ja-JP" smtClean="0"/>
              <a:t>© NEC Corporation 2015</a:t>
            </a:r>
            <a:endParaRPr lang="en-US" altLang="ja-JP" dirty="0"/>
          </a:p>
        </p:txBody>
      </p:sp>
      <p:sp>
        <p:nvSpPr>
          <p:cNvPr id="5133" name="Rectangle 13"/>
          <p:cNvSpPr>
            <a:spLocks noGrp="1" noChangeArrowheads="1"/>
          </p:cNvSpPr>
          <p:nvPr>
            <p:ph type="sldNum" sz="quarter" idx="4"/>
          </p:nvPr>
        </p:nvSpPr>
        <p:spPr bwMode="auto">
          <a:xfrm>
            <a:off x="304800" y="6524625"/>
            <a:ext cx="811213"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000" b="1">
                <a:ea typeface="HGP創英角ｺﾞｼｯｸUB" pitchFamily="50" charset="-128"/>
              </a:defRPr>
            </a:lvl1pPr>
          </a:lstStyle>
          <a:p>
            <a:pPr>
              <a:defRPr/>
            </a:pPr>
            <a:r>
              <a:rPr lang="en-US" altLang="ja-JP"/>
              <a:t>Page </a:t>
            </a:r>
            <a:fld id="{81F5F7DF-F573-46BF-B24D-142FC7610015}" type="slidenum">
              <a:rPr lang="en-US" altLang="ja-JP"/>
              <a:pPr>
                <a:defRPr/>
              </a:pPr>
              <a:t>‹#›</a:t>
            </a:fld>
            <a:endParaRPr lang="en-US" altLang="ja-JP"/>
          </a:p>
        </p:txBody>
      </p:sp>
      <p:sp>
        <p:nvSpPr>
          <p:cNvPr id="1031" name="Rectangle 15"/>
          <p:cNvSpPr>
            <a:spLocks noGrp="1" noChangeArrowheads="1"/>
          </p:cNvSpPr>
          <p:nvPr>
            <p:ph type="body" idx="1"/>
          </p:nvPr>
        </p:nvSpPr>
        <p:spPr bwMode="auto">
          <a:xfrm>
            <a:off x="152400" y="763588"/>
            <a:ext cx="8839200" cy="525621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p:txBody>
      </p:sp>
    </p:spTree>
  </p:cSld>
  <p:clrMap bg1="lt1" tx1="dk1" bg2="lt2" tx2="dk2" accent1="accent1" accent2="accent2" accent3="accent3" accent4="accent4" accent5="accent5" accent6="accent6" hlink="hlink" folHlink="folHlink"/>
  <p:sldLayoutIdLst>
    <p:sldLayoutId id="2147483745"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hf hdr="0" dt="0"/>
  <p:txStyles>
    <p:titleStyle>
      <a:lvl1pPr algn="l" rtl="0" eaLnBrk="0" fontAlgn="base" hangingPunct="0">
        <a:spcBef>
          <a:spcPct val="0"/>
        </a:spcBef>
        <a:spcAft>
          <a:spcPct val="0"/>
        </a:spcAft>
        <a:defRPr kumimoji="1" sz="2800">
          <a:solidFill>
            <a:schemeClr val="tx1"/>
          </a:solidFill>
          <a:latin typeface="+mj-lt"/>
          <a:ea typeface="+mj-ea"/>
          <a:cs typeface="+mj-cs"/>
        </a:defRPr>
      </a:lvl1pPr>
      <a:lvl2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2pPr>
      <a:lvl3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3pPr>
      <a:lvl4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4pPr>
      <a:lvl5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5pPr>
      <a:lvl6pPr marL="457200" algn="l" rtl="0" fontAlgn="base">
        <a:spcBef>
          <a:spcPct val="0"/>
        </a:spcBef>
        <a:spcAft>
          <a:spcPct val="0"/>
        </a:spcAft>
        <a:defRPr kumimoji="1" sz="2800">
          <a:solidFill>
            <a:schemeClr val="tx1"/>
          </a:solidFill>
          <a:latin typeface="Arial" charset="0"/>
          <a:ea typeface="HGP創英角ｺﾞｼｯｸUB" pitchFamily="50" charset="-128"/>
        </a:defRPr>
      </a:lvl6pPr>
      <a:lvl7pPr marL="914400" algn="l" rtl="0" fontAlgn="base">
        <a:spcBef>
          <a:spcPct val="0"/>
        </a:spcBef>
        <a:spcAft>
          <a:spcPct val="0"/>
        </a:spcAft>
        <a:defRPr kumimoji="1" sz="2800">
          <a:solidFill>
            <a:schemeClr val="tx1"/>
          </a:solidFill>
          <a:latin typeface="Arial" charset="0"/>
          <a:ea typeface="HGP創英角ｺﾞｼｯｸUB" pitchFamily="50" charset="-128"/>
        </a:defRPr>
      </a:lvl7pPr>
      <a:lvl8pPr marL="1371600" algn="l" rtl="0" fontAlgn="base">
        <a:spcBef>
          <a:spcPct val="0"/>
        </a:spcBef>
        <a:spcAft>
          <a:spcPct val="0"/>
        </a:spcAft>
        <a:defRPr kumimoji="1" sz="2800">
          <a:solidFill>
            <a:schemeClr val="tx1"/>
          </a:solidFill>
          <a:latin typeface="Arial" charset="0"/>
          <a:ea typeface="HGP創英角ｺﾞｼｯｸUB" pitchFamily="50" charset="-128"/>
        </a:defRPr>
      </a:lvl8pPr>
      <a:lvl9pPr marL="1828800" algn="l" rtl="0" fontAlgn="base">
        <a:spcBef>
          <a:spcPct val="0"/>
        </a:spcBef>
        <a:spcAft>
          <a:spcPct val="0"/>
        </a:spcAft>
        <a:defRPr kumimoji="1" sz="2800">
          <a:solidFill>
            <a:schemeClr val="tx1"/>
          </a:solidFill>
          <a:latin typeface="Arial" charset="0"/>
          <a:ea typeface="HGP創英角ｺﾞｼｯｸUB" pitchFamily="50" charset="-128"/>
        </a:defRPr>
      </a:lvl9pPr>
    </p:titleStyle>
    <p:body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descr="PPT_7th_0707_high_スライド_B"/>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6489700"/>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PPT_7th_0707_スライド_0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85775"/>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Rectangle 4"/>
          <p:cNvSpPr>
            <a:spLocks noGrp="1" noChangeArrowheads="1"/>
          </p:cNvSpPr>
          <p:nvPr>
            <p:ph type="title"/>
          </p:nvPr>
        </p:nvSpPr>
        <p:spPr bwMode="auto">
          <a:xfrm>
            <a:off x="152400" y="115888"/>
            <a:ext cx="8839200"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lvl="0"/>
            <a:r>
              <a:rPr lang="ja-JP" altLang="en-US" smtClean="0"/>
              <a:t>マスタ タイトルの書式設定</a:t>
            </a:r>
          </a:p>
        </p:txBody>
      </p:sp>
      <p:sp>
        <p:nvSpPr>
          <p:cNvPr id="823301" name="Rectangle 5"/>
          <p:cNvSpPr>
            <a:spLocks noGrp="1" noChangeArrowheads="1"/>
          </p:cNvSpPr>
          <p:nvPr>
            <p:ph type="ftr" sz="quarter" idx="3"/>
          </p:nvPr>
        </p:nvSpPr>
        <p:spPr bwMode="auto">
          <a:xfrm>
            <a:off x="1258888" y="6524625"/>
            <a:ext cx="2159000" cy="3333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sz="800">
                <a:ea typeface="Osaka"/>
                <a:cs typeface="Osaka"/>
              </a:defRPr>
            </a:lvl1pPr>
          </a:lstStyle>
          <a:p>
            <a:pPr>
              <a:defRPr/>
            </a:pPr>
            <a:r>
              <a:rPr lang="en-US" altLang="ja-JP" smtClean="0"/>
              <a:t>© NEC Corporation 2015</a:t>
            </a:r>
            <a:endParaRPr lang="en-US" altLang="ja-JP" dirty="0"/>
          </a:p>
        </p:txBody>
      </p:sp>
      <p:sp>
        <p:nvSpPr>
          <p:cNvPr id="823302" name="Rectangle 6"/>
          <p:cNvSpPr>
            <a:spLocks noGrp="1" noChangeArrowheads="1"/>
          </p:cNvSpPr>
          <p:nvPr>
            <p:ph type="sldNum" sz="quarter" idx="4"/>
          </p:nvPr>
        </p:nvSpPr>
        <p:spPr bwMode="auto">
          <a:xfrm>
            <a:off x="304800" y="6524625"/>
            <a:ext cx="811213" cy="3333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bodyPr>
          <a:lstStyle>
            <a:lvl1pPr algn="l">
              <a:defRPr sz="1000" b="1">
                <a:ea typeface="Osaka"/>
                <a:cs typeface="Osaka"/>
              </a:defRPr>
            </a:lvl1pPr>
          </a:lstStyle>
          <a:p>
            <a:pPr>
              <a:defRPr/>
            </a:pPr>
            <a:r>
              <a:rPr lang="en-US" altLang="ja-JP"/>
              <a:t>Page </a:t>
            </a:r>
            <a:fld id="{7C8AD727-4B75-4B08-88F9-B0FD667FBC2C}" type="slidenum">
              <a:rPr lang="en-US" altLang="ja-JP" sz="1400"/>
              <a:pPr>
                <a:defRPr/>
              </a:pPr>
              <a:t>‹#›</a:t>
            </a:fld>
            <a:endParaRPr lang="en-US" altLang="ja-JP" sz="1400"/>
          </a:p>
        </p:txBody>
      </p:sp>
      <p:sp>
        <p:nvSpPr>
          <p:cNvPr id="2055" name="Rectangle 8"/>
          <p:cNvSpPr>
            <a:spLocks noGrp="1" noChangeArrowheads="1"/>
          </p:cNvSpPr>
          <p:nvPr>
            <p:ph type="body" idx="1"/>
          </p:nvPr>
        </p:nvSpPr>
        <p:spPr bwMode="auto">
          <a:xfrm>
            <a:off x="152400" y="981075"/>
            <a:ext cx="8839200" cy="525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p:txBody>
      </p:sp>
      <p:sp>
        <p:nvSpPr>
          <p:cNvPr id="29703" name="Text Box 7"/>
          <p:cNvSpPr txBox="1">
            <a:spLocks noChangeArrowheads="1"/>
          </p:cNvSpPr>
          <p:nvPr/>
        </p:nvSpPr>
        <p:spPr bwMode="gray">
          <a:xfrm>
            <a:off x="4125913" y="6584950"/>
            <a:ext cx="966787" cy="214313"/>
          </a:xfrm>
          <a:prstGeom prst="rect">
            <a:avLst/>
          </a:prstGeom>
          <a:noFill/>
          <a:ln w="9525">
            <a:noFill/>
            <a:miter lim="800000"/>
            <a:headEnd/>
            <a:tailEnd/>
          </a:ln>
          <a:effectLst/>
        </p:spPr>
        <p:txBody>
          <a:bodyPr wrap="none">
            <a:spAutoFit/>
          </a:bodyPr>
          <a:lstStyle>
            <a:lvl1pPr algn="l">
              <a:defRPr kumimoji="1">
                <a:solidFill>
                  <a:schemeClr val="tx1"/>
                </a:solidFill>
                <a:latin typeface="Arial" charset="0"/>
                <a:ea typeface="ＭＳ Ｐゴシック" pitchFamily="50" charset="-128"/>
              </a:defRPr>
            </a:lvl1pPr>
            <a:lvl2pPr marL="742950" indent="-285750" algn="l">
              <a:defRPr kumimoji="1">
                <a:solidFill>
                  <a:schemeClr val="tx1"/>
                </a:solidFill>
                <a:latin typeface="Arial" charset="0"/>
                <a:ea typeface="ＭＳ Ｐゴシック" pitchFamily="50" charset="-128"/>
              </a:defRPr>
            </a:lvl2pPr>
            <a:lvl3pPr marL="1143000" indent="-228600" algn="l">
              <a:defRPr kumimoji="1">
                <a:solidFill>
                  <a:schemeClr val="tx1"/>
                </a:solidFill>
                <a:latin typeface="Arial" charset="0"/>
                <a:ea typeface="ＭＳ Ｐゴシック" pitchFamily="50" charset="-128"/>
              </a:defRPr>
            </a:lvl3pPr>
            <a:lvl4pPr marL="1600200" indent="-228600" algn="l">
              <a:defRPr kumimoji="1">
                <a:solidFill>
                  <a:schemeClr val="tx1"/>
                </a:solidFill>
                <a:latin typeface="Arial" charset="0"/>
                <a:ea typeface="ＭＳ Ｐゴシック" pitchFamily="50" charset="-128"/>
              </a:defRPr>
            </a:lvl4pPr>
            <a:lvl5pPr marL="2057400" indent="-228600" algn="l">
              <a:defRPr kumimoji="1">
                <a:solidFill>
                  <a:schemeClr val="tx1"/>
                </a:solidFill>
                <a:latin typeface="Arial" charset="0"/>
                <a:ea typeface="ＭＳ Ｐゴシック" pitchFamily="50" charset="-128"/>
              </a:defRPr>
            </a:lvl5pPr>
            <a:lvl6pPr marL="2514600" indent="-228600" fontAlgn="base">
              <a:spcBef>
                <a:spcPct val="0"/>
              </a:spcBef>
              <a:spcAft>
                <a:spcPct val="0"/>
              </a:spcAft>
              <a:defRPr kumimoji="1">
                <a:solidFill>
                  <a:schemeClr val="tx1"/>
                </a:solidFill>
                <a:latin typeface="Arial" charset="0"/>
                <a:ea typeface="ＭＳ Ｐゴシック" pitchFamily="50" charset="-128"/>
              </a:defRPr>
            </a:lvl6pPr>
            <a:lvl7pPr marL="2971800" indent="-228600" fontAlgn="base">
              <a:spcBef>
                <a:spcPct val="0"/>
              </a:spcBef>
              <a:spcAft>
                <a:spcPct val="0"/>
              </a:spcAft>
              <a:defRPr kumimoji="1">
                <a:solidFill>
                  <a:schemeClr val="tx1"/>
                </a:solidFill>
                <a:latin typeface="Arial" charset="0"/>
                <a:ea typeface="ＭＳ Ｐゴシック" pitchFamily="50" charset="-128"/>
              </a:defRPr>
            </a:lvl7pPr>
            <a:lvl8pPr marL="3429000" indent="-228600" fontAlgn="base">
              <a:spcBef>
                <a:spcPct val="0"/>
              </a:spcBef>
              <a:spcAft>
                <a:spcPct val="0"/>
              </a:spcAft>
              <a:defRPr kumimoji="1">
                <a:solidFill>
                  <a:schemeClr val="tx1"/>
                </a:solidFill>
                <a:latin typeface="Arial" charset="0"/>
                <a:ea typeface="ＭＳ Ｐゴシック" pitchFamily="50" charset="-128"/>
              </a:defRPr>
            </a:lvl8pPr>
            <a:lvl9pPr marL="3886200" indent="-228600" fontAlgn="base">
              <a:spcBef>
                <a:spcPct val="0"/>
              </a:spcBef>
              <a:spcAft>
                <a:spcPct val="0"/>
              </a:spcAft>
              <a:defRPr kumimoji="1">
                <a:solidFill>
                  <a:schemeClr val="tx1"/>
                </a:solidFill>
                <a:latin typeface="Arial" charset="0"/>
                <a:ea typeface="ＭＳ Ｐゴシック" pitchFamily="50" charset="-128"/>
              </a:defRPr>
            </a:lvl9pPr>
          </a:lstStyle>
          <a:p>
            <a:pPr>
              <a:defRPr/>
            </a:pPr>
            <a:r>
              <a:rPr lang="en-US" altLang="ja-JP" sz="800" smtClean="0">
                <a:ea typeface="HGP創英角ｺﾞｼｯｸUB" pitchFamily="50" charset="-128"/>
                <a:cs typeface="Osaka"/>
              </a:rPr>
              <a:t>NEC Confidential</a:t>
            </a: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dt="0"/>
  <p:txStyles>
    <p:titleStyle>
      <a:lvl1pPr algn="l" rtl="0" eaLnBrk="0" fontAlgn="base" hangingPunct="0">
        <a:spcBef>
          <a:spcPct val="0"/>
        </a:spcBef>
        <a:spcAft>
          <a:spcPct val="0"/>
        </a:spcAft>
        <a:defRPr kumimoji="1" sz="2800">
          <a:solidFill>
            <a:schemeClr val="tx1"/>
          </a:solidFill>
          <a:latin typeface="+mj-lt"/>
          <a:ea typeface="+mj-ea"/>
          <a:cs typeface="+mj-cs"/>
        </a:defRPr>
      </a:lvl1pPr>
      <a:lvl2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2pPr>
      <a:lvl3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3pPr>
      <a:lvl4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4pPr>
      <a:lvl5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5pPr>
      <a:lvl6pPr marL="4572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6pPr>
      <a:lvl7pPr marL="9144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7pPr>
      <a:lvl8pPr marL="13716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8pPr>
      <a:lvl9pPr marL="18288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9pPr>
    </p:titleStyle>
    <p:body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rgbClr val="3399FF"/>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rgbClr val="CC0066"/>
        </a:buClr>
        <a:buFont typeface="Wingdings" pitchFamily="2" charset="2"/>
        <a:buChar char="ü"/>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Arial" charset="0"/>
          <a:ea typeface="+mn-ea"/>
        </a:defRPr>
      </a:lvl5pPr>
      <a:lvl6pPr marL="2514600" indent="-228600" algn="l" rtl="0" fontAlgn="base">
        <a:spcBef>
          <a:spcPct val="20000"/>
        </a:spcBef>
        <a:spcAft>
          <a:spcPct val="0"/>
        </a:spcAft>
        <a:buChar char="»"/>
        <a:defRPr kumimoji="1" sz="2000">
          <a:solidFill>
            <a:schemeClr val="tx1"/>
          </a:solidFill>
          <a:latin typeface="Arial" charset="0"/>
          <a:ea typeface="+mn-ea"/>
        </a:defRPr>
      </a:lvl6pPr>
      <a:lvl7pPr marL="2971800" indent="-228600" algn="l" rtl="0" fontAlgn="base">
        <a:spcBef>
          <a:spcPct val="20000"/>
        </a:spcBef>
        <a:spcAft>
          <a:spcPct val="0"/>
        </a:spcAft>
        <a:buChar char="»"/>
        <a:defRPr kumimoji="1" sz="2000">
          <a:solidFill>
            <a:schemeClr val="tx1"/>
          </a:solidFill>
          <a:latin typeface="Arial" charset="0"/>
          <a:ea typeface="+mn-ea"/>
        </a:defRPr>
      </a:lvl7pPr>
      <a:lvl8pPr marL="3429000" indent="-228600" algn="l" rtl="0" fontAlgn="base">
        <a:spcBef>
          <a:spcPct val="20000"/>
        </a:spcBef>
        <a:spcAft>
          <a:spcPct val="0"/>
        </a:spcAft>
        <a:buChar char="»"/>
        <a:defRPr kumimoji="1" sz="2000">
          <a:solidFill>
            <a:schemeClr val="tx1"/>
          </a:solidFill>
          <a:latin typeface="Arial" charset="0"/>
          <a:ea typeface="+mn-ea"/>
        </a:defRPr>
      </a:lvl8pPr>
      <a:lvl9pPr marL="3886200" indent="-228600" algn="l" rtl="0" fontAlgn="base">
        <a:spcBef>
          <a:spcPct val="20000"/>
        </a:spcBef>
        <a:spcAft>
          <a:spcPct val="0"/>
        </a:spcAft>
        <a:buChar char="»"/>
        <a:defRPr kumimoji="1" sz="2000">
          <a:solidFill>
            <a:schemeClr val="tx1"/>
          </a:solidFill>
          <a:latin typeface="Arial"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47.emf"/><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10"/>
          <p:cNvSpPr>
            <a:spLocks noChangeArrowheads="1"/>
          </p:cNvSpPr>
          <p:nvPr/>
        </p:nvSpPr>
        <p:spPr bwMode="auto">
          <a:xfrm>
            <a:off x="685800" y="1447800"/>
            <a:ext cx="7619999" cy="2406853"/>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algn="ctr" eaLnBrk="1" hangingPunct="1">
              <a:spcBef>
                <a:spcPct val="0"/>
              </a:spcBef>
              <a:buClrTx/>
              <a:buNone/>
            </a:pPr>
            <a:r>
              <a:rPr lang="en-US" altLang="ja-JP" sz="3600" dirty="0" err="1" smtClean="0">
                <a:solidFill>
                  <a:schemeClr val="tx2"/>
                </a:solidFill>
                <a:effectLst>
                  <a:outerShdw blurRad="38100" dist="38100" dir="2700000" algn="tl">
                    <a:srgbClr val="C0C0C0"/>
                  </a:outerShdw>
                </a:effectLst>
                <a:latin typeface="HGP創英角ｺﾞｼｯｸUB" pitchFamily="50" charset="-128"/>
              </a:rPr>
              <a:t>SystemDirector</a:t>
            </a:r>
            <a:r>
              <a:rPr lang="en-US" altLang="ja-JP" sz="3600" dirty="0" smtClean="0">
                <a:solidFill>
                  <a:schemeClr val="tx2"/>
                </a:solidFill>
                <a:effectLst>
                  <a:outerShdw blurRad="38100" dist="38100" dir="2700000" algn="tl">
                    <a:srgbClr val="C0C0C0"/>
                  </a:outerShdw>
                </a:effectLst>
                <a:latin typeface="HGP創英角ｺﾞｼｯｸUB" pitchFamily="50" charset="-128"/>
              </a:rPr>
              <a:t> </a:t>
            </a:r>
            <a:r>
              <a:rPr lang="en-US" altLang="ja-JP" sz="3600" dirty="0">
                <a:solidFill>
                  <a:schemeClr val="tx2"/>
                </a:solidFill>
                <a:effectLst>
                  <a:outerShdw blurRad="38100" dist="38100" dir="2700000" algn="tl">
                    <a:srgbClr val="C0C0C0"/>
                  </a:outerShdw>
                </a:effectLst>
                <a:latin typeface="HGP創英角ｺﾞｼｯｸUB" pitchFamily="50" charset="-128"/>
              </a:rPr>
              <a:t>Enterprise</a:t>
            </a:r>
            <a:r>
              <a:rPr lang="ja-JP" altLang="en-US" sz="3600" dirty="0">
                <a:solidFill>
                  <a:schemeClr val="tx2"/>
                </a:solidFill>
                <a:effectLst>
                  <a:outerShdw blurRad="38100" dist="38100" dir="2700000" algn="tl">
                    <a:srgbClr val="C0C0C0"/>
                  </a:outerShdw>
                </a:effectLst>
                <a:latin typeface="HGP創英角ｺﾞｼｯｸUB" pitchFamily="50" charset="-128"/>
              </a:rPr>
              <a:t> </a:t>
            </a:r>
            <a:endParaRPr lang="en-US" altLang="ja-JP" sz="3600" dirty="0" smtClean="0">
              <a:solidFill>
                <a:schemeClr val="tx2"/>
              </a:solidFill>
              <a:effectLst>
                <a:outerShdw blurRad="38100" dist="38100" dir="2700000" algn="tl">
                  <a:srgbClr val="C0C0C0"/>
                </a:outerShdw>
              </a:effectLst>
              <a:latin typeface="HGP創英角ｺﾞｼｯｸUB" pitchFamily="50" charset="-128"/>
            </a:endParaRPr>
          </a:p>
          <a:p>
            <a:pPr algn="ctr" eaLnBrk="1" hangingPunct="1">
              <a:spcBef>
                <a:spcPct val="0"/>
              </a:spcBef>
              <a:buClrTx/>
              <a:buNone/>
            </a:pPr>
            <a:r>
              <a:rPr lang="en-US" altLang="ja-JP" sz="3600" dirty="0" smtClean="0">
                <a:solidFill>
                  <a:schemeClr val="tx2"/>
                </a:solidFill>
                <a:effectLst>
                  <a:outerShdw blurRad="38100" dist="38100" dir="2700000" algn="tl">
                    <a:srgbClr val="C0C0C0"/>
                  </a:outerShdw>
                </a:effectLst>
                <a:latin typeface="HGP創英角ｺﾞｼｯｸUB" pitchFamily="50" charset="-128"/>
              </a:rPr>
              <a:t>for </a:t>
            </a:r>
            <a:r>
              <a:rPr lang="en-US" altLang="ja-JP" sz="3600" dirty="0">
                <a:solidFill>
                  <a:schemeClr val="tx2"/>
                </a:solidFill>
                <a:effectLst>
                  <a:outerShdw blurRad="38100" dist="38100" dir="2700000" algn="tl">
                    <a:srgbClr val="C0C0C0"/>
                  </a:outerShdw>
                </a:effectLst>
                <a:latin typeface="HGP創英角ｺﾞｼｯｸUB" pitchFamily="50" charset="-128"/>
              </a:rPr>
              <a:t>Smart</a:t>
            </a:r>
            <a:r>
              <a:rPr lang="ja-JP" altLang="en-US" sz="3600" dirty="0">
                <a:solidFill>
                  <a:schemeClr val="tx2"/>
                </a:solidFill>
                <a:effectLst>
                  <a:outerShdw blurRad="38100" dist="38100" dir="2700000" algn="tl">
                    <a:srgbClr val="C0C0C0"/>
                  </a:outerShdw>
                </a:effectLst>
                <a:latin typeface="HGP創英角ｺﾞｼｯｸUB" pitchFamily="50" charset="-128"/>
              </a:rPr>
              <a:t> </a:t>
            </a:r>
            <a:r>
              <a:rPr lang="en-US" altLang="ja-JP" sz="3600" dirty="0" smtClean="0">
                <a:solidFill>
                  <a:schemeClr val="tx2"/>
                </a:solidFill>
                <a:effectLst>
                  <a:outerShdw blurRad="38100" dist="38100" dir="2700000" algn="tl">
                    <a:srgbClr val="C0C0C0"/>
                  </a:outerShdw>
                </a:effectLst>
                <a:latin typeface="HGP創英角ｺﾞｼｯｸUB" pitchFamily="50" charset="-128"/>
              </a:rPr>
              <a:t>Device v9.1</a:t>
            </a:r>
            <a:endParaRPr lang="en-US" altLang="ja-JP" sz="3600" dirty="0">
              <a:solidFill>
                <a:schemeClr val="tx2"/>
              </a:solidFill>
              <a:latin typeface="HGP創英角ｺﾞｼｯｸUB" pitchFamily="50" charset="-128"/>
            </a:endParaRPr>
          </a:p>
          <a:p>
            <a:pPr algn="ctr" eaLnBrk="1" hangingPunct="1">
              <a:spcBef>
                <a:spcPct val="0"/>
              </a:spcBef>
              <a:buClrTx/>
              <a:buFontTx/>
              <a:buNone/>
            </a:pPr>
            <a:r>
              <a:rPr lang="ja-JP" altLang="en-US" sz="3600" dirty="0" smtClean="0">
                <a:solidFill>
                  <a:schemeClr val="tx2"/>
                </a:solidFill>
                <a:latin typeface="HGP創英角ｺﾞｼｯｸUB" pitchFamily="50" charset="-128"/>
              </a:rPr>
              <a:t>開発イメージ（</a:t>
            </a:r>
            <a:r>
              <a:rPr lang="en-US" altLang="ja-JP" sz="3600" dirty="0" smtClean="0">
                <a:solidFill>
                  <a:schemeClr val="tx2"/>
                </a:solidFill>
                <a:latin typeface="HGP創英角ｺﾞｼｯｸUB" pitchFamily="50" charset="-128"/>
              </a:rPr>
              <a:t>Web</a:t>
            </a:r>
            <a:r>
              <a:rPr lang="ja-JP" altLang="en-US" sz="3600" dirty="0" smtClean="0">
                <a:solidFill>
                  <a:schemeClr val="tx2"/>
                </a:solidFill>
                <a:latin typeface="HGP創英角ｺﾞｼｯｸUB" pitchFamily="50" charset="-128"/>
              </a:rPr>
              <a:t>アプリケーション）</a:t>
            </a:r>
            <a:r>
              <a:rPr lang="en-US" altLang="ja-JP" sz="3600" dirty="0" smtClean="0">
                <a:solidFill>
                  <a:schemeClr val="tx2"/>
                </a:solidFill>
                <a:latin typeface="HGP創英角ｺﾞｼｯｸUB" pitchFamily="50" charset="-128"/>
              </a:rPr>
              <a:t/>
            </a:r>
            <a:br>
              <a:rPr lang="en-US" altLang="ja-JP" sz="3600" dirty="0" smtClean="0">
                <a:solidFill>
                  <a:schemeClr val="tx2"/>
                </a:solidFill>
                <a:latin typeface="HGP創英角ｺﾞｼｯｸUB" pitchFamily="50" charset="-128"/>
              </a:rPr>
            </a:br>
            <a:r>
              <a:rPr lang="ja-JP" altLang="en-US" sz="3600" dirty="0" smtClean="0">
                <a:solidFill>
                  <a:schemeClr val="tx2"/>
                </a:solidFill>
                <a:latin typeface="HGP創英角ｺﾞｼｯｸUB" pitchFamily="50" charset="-128"/>
              </a:rPr>
              <a:t>のご紹介</a:t>
            </a:r>
            <a:endParaRPr lang="en-US" altLang="ja-JP" sz="3600" dirty="0" smtClean="0">
              <a:solidFill>
                <a:schemeClr val="tx2"/>
              </a:solidFill>
              <a:latin typeface="HGP創英角ｺﾞｼｯｸUB" pitchFamily="50" charset="-128"/>
            </a:endParaRPr>
          </a:p>
          <a:p>
            <a:pPr algn="ctr" eaLnBrk="1" hangingPunct="1">
              <a:spcBef>
                <a:spcPct val="0"/>
              </a:spcBef>
              <a:buClrTx/>
              <a:buFontTx/>
              <a:buNone/>
            </a:pPr>
            <a:endParaRPr lang="en-US" altLang="ja-JP" sz="1600" dirty="0" smtClean="0">
              <a:solidFill>
                <a:schemeClr val="tx2"/>
              </a:solidFill>
              <a:latin typeface="HGP創英角ｺﾞｼｯｸUB" pitchFamily="50" charset="-128"/>
            </a:endParaRPr>
          </a:p>
          <a:p>
            <a:pPr algn="ctr" eaLnBrk="1" hangingPunct="1">
              <a:spcBef>
                <a:spcPct val="0"/>
              </a:spcBef>
              <a:buClrTx/>
              <a:buFontTx/>
              <a:buNone/>
            </a:pPr>
            <a:r>
              <a:rPr lang="ja-JP" altLang="en-US" sz="2800" dirty="0" smtClean="0">
                <a:solidFill>
                  <a:schemeClr val="tx2"/>
                </a:solidFill>
                <a:latin typeface="HGP創英角ｺﾞｼｯｸUB" pitchFamily="50" charset="-128"/>
              </a:rPr>
              <a:t>～設計・製造のチュートリアル～</a:t>
            </a:r>
            <a:endParaRPr lang="ja-JP" altLang="en-US" sz="2800" dirty="0">
              <a:solidFill>
                <a:schemeClr val="tx2"/>
              </a:solidFill>
              <a:latin typeface="HGP創英角ｺﾞｼｯｸUB" pitchFamily="50" charset="-128"/>
            </a:endParaRPr>
          </a:p>
        </p:txBody>
      </p:sp>
      <p:sp>
        <p:nvSpPr>
          <p:cNvPr id="4099" name="Text Box 11"/>
          <p:cNvSpPr txBox="1">
            <a:spLocks noChangeArrowheads="1"/>
          </p:cNvSpPr>
          <p:nvPr/>
        </p:nvSpPr>
        <p:spPr bwMode="auto">
          <a:xfrm>
            <a:off x="2447925" y="4495800"/>
            <a:ext cx="411956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algn="ctr" eaLnBrk="1" hangingPunct="1">
              <a:spcBef>
                <a:spcPct val="0"/>
              </a:spcBef>
              <a:buClrTx/>
              <a:buFontTx/>
              <a:buNone/>
            </a:pPr>
            <a:r>
              <a:rPr lang="ja-JP" altLang="en-US" sz="2800" dirty="0">
                <a:latin typeface="HGP創英角ｺﾞｼｯｸUB" pitchFamily="50" charset="-128"/>
              </a:rPr>
              <a:t>日本電気株式会社</a:t>
            </a:r>
          </a:p>
        </p:txBody>
      </p:sp>
      <p:pic>
        <p:nvPicPr>
          <p:cNvPr id="4101"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1013" y="836613"/>
            <a:ext cx="1978025"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Text Box 8"/>
          <p:cNvSpPr txBox="1">
            <a:spLocks noChangeArrowheads="1"/>
          </p:cNvSpPr>
          <p:nvPr/>
        </p:nvSpPr>
        <p:spPr bwMode="auto">
          <a:xfrm>
            <a:off x="100013" y="5145088"/>
            <a:ext cx="6180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1200" b="1">
                <a:latin typeface="HGP創英角ｺﾞｼｯｸUB" pitchFamily="50" charset="-128"/>
              </a:rPr>
              <a:t>SystemDirector Enterprise</a:t>
            </a:r>
            <a:r>
              <a:rPr lang="en-US" altLang="ja-JP" sz="1200">
                <a:latin typeface="HGP創英角ｺﾞｼｯｸUB" pitchFamily="50" charset="-128"/>
              </a:rPr>
              <a:t> </a:t>
            </a:r>
            <a:r>
              <a:rPr lang="ja-JP" altLang="en-US" sz="1200">
                <a:latin typeface="HGP創英角ｺﾞｼｯｸUB" pitchFamily="50" charset="-128"/>
              </a:rPr>
              <a:t>は日本電気株式会社の商標です。</a:t>
            </a:r>
          </a:p>
          <a:p>
            <a:pPr eaLnBrk="1" hangingPunct="1">
              <a:spcBef>
                <a:spcPct val="0"/>
              </a:spcBef>
              <a:buClrTx/>
              <a:buFontTx/>
              <a:buNone/>
            </a:pPr>
            <a:r>
              <a:rPr lang="ja-JP" altLang="en-US" sz="1200">
                <a:latin typeface="HGP創英角ｺﾞｼｯｸUB" pitchFamily="50" charset="-128"/>
              </a:rPr>
              <a:t>本資料では </a:t>
            </a:r>
            <a:r>
              <a:rPr lang="en-US" altLang="ja-JP" sz="1200" b="1">
                <a:latin typeface="HGP創英角ｺﾞｼｯｸUB" pitchFamily="50" charset="-128"/>
              </a:rPr>
              <a:t>SystemDirector</a:t>
            </a:r>
            <a:r>
              <a:rPr lang="en-US" altLang="ja-JP" sz="1200">
                <a:latin typeface="HGP創英角ｺﾞｼｯｸUB" pitchFamily="50" charset="-128"/>
              </a:rPr>
              <a:t> </a:t>
            </a:r>
            <a:r>
              <a:rPr lang="en-US" altLang="ja-JP" sz="1200" b="1">
                <a:latin typeface="HGP創英角ｺﾞｼｯｸUB" pitchFamily="50" charset="-128"/>
              </a:rPr>
              <a:t>Enterprise</a:t>
            </a:r>
            <a:r>
              <a:rPr lang="ja-JP" altLang="en-US" sz="1200">
                <a:latin typeface="HGP創英角ｺﾞｼｯｸUB" pitchFamily="50" charset="-128"/>
              </a:rPr>
              <a:t>を </a:t>
            </a:r>
            <a:r>
              <a:rPr lang="en-US" altLang="ja-JP" sz="1200" b="1">
                <a:latin typeface="HGP創英角ｺﾞｼｯｸUB" pitchFamily="50" charset="-128"/>
              </a:rPr>
              <a:t>SDE</a:t>
            </a:r>
            <a:r>
              <a:rPr lang="en-US" altLang="ja-JP" sz="1200">
                <a:latin typeface="HGP創英角ｺﾞｼｯｸUB" pitchFamily="50" charset="-128"/>
              </a:rPr>
              <a:t> </a:t>
            </a:r>
            <a:r>
              <a:rPr lang="ja-JP" altLang="en-US" sz="1200">
                <a:latin typeface="HGP創英角ｺﾞｼｯｸUB" pitchFamily="50" charset="-128"/>
              </a:rPr>
              <a:t>と略記することがあります。</a:t>
            </a:r>
          </a:p>
          <a:p>
            <a:pPr eaLnBrk="1" hangingPunct="1">
              <a:spcBef>
                <a:spcPct val="0"/>
              </a:spcBef>
              <a:buClrTx/>
              <a:buFontTx/>
              <a:buNone/>
            </a:pPr>
            <a:r>
              <a:rPr lang="ja-JP" altLang="en-US" sz="1200">
                <a:latin typeface="HGP創英角ｺﾞｼｯｸUB" pitchFamily="50" charset="-128"/>
              </a:rPr>
              <a:t>その他、記載されている会社名、製品名は一般に各社の商標または登録商標です。</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a:t>
            </a:fld>
            <a:endParaRPr lang="en-US" altLang="ja-JP"/>
          </a:p>
        </p:txBody>
      </p:sp>
      <p:sp>
        <p:nvSpPr>
          <p:cNvPr id="12" name="角丸四角形 11"/>
          <p:cNvSpPr/>
          <p:nvPr/>
        </p:nvSpPr>
        <p:spPr bwMode="auto">
          <a:xfrm>
            <a:off x="304800" y="1676400"/>
            <a:ext cx="8534400" cy="3276600"/>
          </a:xfrm>
          <a:prstGeom prst="roundRect">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a:spcBef>
                <a:spcPts val="0"/>
              </a:spcBef>
            </a:pPr>
            <a:r>
              <a:rPr lang="ja-JP" altLang="en-US" sz="3200" dirty="0" smtClean="0">
                <a:solidFill>
                  <a:srgbClr val="0070C0"/>
                </a:solidFill>
              </a:rPr>
              <a:t>本書は、</a:t>
            </a:r>
            <a:r>
              <a:rPr lang="en-US" altLang="ja-JP" sz="3200" dirty="0" smtClean="0">
                <a:solidFill>
                  <a:srgbClr val="0070C0"/>
                </a:solidFill>
              </a:rPr>
              <a:t>SDE </a:t>
            </a:r>
            <a:r>
              <a:rPr lang="en-US" altLang="ja-JP" sz="3200" dirty="0">
                <a:solidFill>
                  <a:srgbClr val="0070C0"/>
                </a:solidFill>
              </a:rPr>
              <a:t>for </a:t>
            </a:r>
            <a:r>
              <a:rPr lang="en-US" altLang="ja-JP" sz="3200" dirty="0" smtClean="0">
                <a:solidFill>
                  <a:srgbClr val="0070C0"/>
                </a:solidFill>
              </a:rPr>
              <a:t>Smart</a:t>
            </a:r>
            <a:r>
              <a:rPr lang="ja-JP" altLang="en-US" sz="3200" dirty="0">
                <a:solidFill>
                  <a:srgbClr val="0070C0"/>
                </a:solidFill>
              </a:rPr>
              <a:t> </a:t>
            </a:r>
            <a:r>
              <a:rPr lang="en-US" altLang="ja-JP" sz="3200" dirty="0" smtClean="0">
                <a:solidFill>
                  <a:srgbClr val="0070C0"/>
                </a:solidFill>
              </a:rPr>
              <a:t>Device</a:t>
            </a:r>
            <a:r>
              <a:rPr lang="ja-JP" altLang="en-US" sz="3200" dirty="0" smtClean="0">
                <a:solidFill>
                  <a:srgbClr val="0070C0"/>
                </a:solidFill>
              </a:rPr>
              <a:t>の</a:t>
            </a:r>
            <a:endParaRPr lang="en-US" altLang="ja-JP" sz="3200" dirty="0" smtClean="0">
              <a:solidFill>
                <a:srgbClr val="0070C0"/>
              </a:solidFill>
            </a:endParaRPr>
          </a:p>
          <a:p>
            <a:pPr>
              <a:spcBef>
                <a:spcPts val="0"/>
              </a:spcBef>
            </a:pPr>
            <a:r>
              <a:rPr lang="ja-JP" altLang="en-US" sz="3200" dirty="0" smtClean="0">
                <a:solidFill>
                  <a:srgbClr val="0070C0"/>
                </a:solidFill>
              </a:rPr>
              <a:t>設計・製造に関するチュートリアルです。</a:t>
            </a:r>
            <a:endParaRPr lang="en-US" altLang="ja-JP" sz="3200" dirty="0" smtClean="0">
              <a:solidFill>
                <a:srgbClr val="0070C0"/>
              </a:solidFill>
            </a:endParaRPr>
          </a:p>
          <a:p>
            <a:pPr>
              <a:spcBef>
                <a:spcPts val="0"/>
              </a:spcBef>
            </a:pPr>
            <a:endParaRPr lang="en-US" altLang="ja-JP" sz="800" dirty="0" smtClean="0">
              <a:solidFill>
                <a:srgbClr val="0070C0"/>
              </a:solidFill>
            </a:endParaRPr>
          </a:p>
          <a:p>
            <a:pPr>
              <a:spcBef>
                <a:spcPts val="0"/>
              </a:spcBef>
            </a:pPr>
            <a:r>
              <a:rPr lang="ja-JP" altLang="en-US" sz="3200" dirty="0" smtClean="0">
                <a:solidFill>
                  <a:srgbClr val="0070C0"/>
                </a:solidFill>
              </a:rPr>
              <a:t>以降、設計・製造の支援ツールとして</a:t>
            </a:r>
            <a:endParaRPr lang="en-US" altLang="ja-JP" sz="3200" dirty="0" smtClean="0">
              <a:solidFill>
                <a:srgbClr val="0070C0"/>
              </a:solidFill>
            </a:endParaRPr>
          </a:p>
          <a:p>
            <a:pPr>
              <a:spcBef>
                <a:spcPts val="0"/>
              </a:spcBef>
            </a:pPr>
            <a:r>
              <a:rPr lang="ja-JP" altLang="en-US" sz="3200" dirty="0" smtClean="0">
                <a:solidFill>
                  <a:srgbClr val="0070C0"/>
                </a:solidFill>
              </a:rPr>
              <a:t>提供しているソースコードジェネレータを</a:t>
            </a:r>
            <a:endParaRPr lang="en-US" altLang="ja-JP" sz="3200" dirty="0" smtClean="0">
              <a:solidFill>
                <a:srgbClr val="0070C0"/>
              </a:solidFill>
            </a:endParaRPr>
          </a:p>
          <a:p>
            <a:pPr>
              <a:spcBef>
                <a:spcPts val="0"/>
              </a:spcBef>
            </a:pPr>
            <a:r>
              <a:rPr lang="ja-JP" altLang="en-US" sz="3200" dirty="0" smtClean="0">
                <a:solidFill>
                  <a:srgbClr val="0070C0"/>
                </a:solidFill>
              </a:rPr>
              <a:t>利用して開発イメージの説明をします。</a:t>
            </a:r>
            <a:endParaRPr kumimoji="1" lang="ja-JP" altLang="en-US" sz="2200" i="0" u="none" strike="noStrike" normalizeH="0" baseline="0" dirty="0" smtClean="0">
              <a:solidFill>
                <a:srgbClr val="0070C0"/>
              </a:solidFill>
              <a:ea typeface="HGP創英角ｺﾞｼｯｸUB" pitchFamily="50" charset="-128"/>
              <a:cs typeface="Osaka"/>
            </a:endParaRPr>
          </a:p>
        </p:txBody>
      </p:sp>
    </p:spTree>
    <p:extLst>
      <p:ext uri="{BB962C8B-B14F-4D97-AF65-F5344CB8AC3E}">
        <p14:creationId xmlns:p14="http://schemas.microsoft.com/office/powerpoint/2010/main" val="1269890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はじめに</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a:t>
            </a:fld>
            <a:endParaRPr lang="en-US" altLang="ja-JP"/>
          </a:p>
        </p:txBody>
      </p:sp>
      <p:graphicFrame>
        <p:nvGraphicFramePr>
          <p:cNvPr id="6" name="図表 5"/>
          <p:cNvGraphicFramePr/>
          <p:nvPr>
            <p:extLst>
              <p:ext uri="{D42A27DB-BD31-4B8C-83A1-F6EECF244321}">
                <p14:modId xmlns:p14="http://schemas.microsoft.com/office/powerpoint/2010/main" val="1329151058"/>
              </p:ext>
            </p:extLst>
          </p:nvPr>
        </p:nvGraphicFramePr>
        <p:xfrm>
          <a:off x="414336" y="813816"/>
          <a:ext cx="83058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15795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コンテンツ プレースホルダー 2"/>
          <p:cNvSpPr txBox="1">
            <a:spLocks/>
          </p:cNvSpPr>
          <p:nvPr/>
        </p:nvSpPr>
        <p:spPr bwMode="auto">
          <a:xfrm>
            <a:off x="152400" y="763588"/>
            <a:ext cx="8839200" cy="245858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a:lstStyle>
          <a:p>
            <a:r>
              <a:rPr lang="ja-JP" altLang="en-US" dirty="0"/>
              <a:t>本チュートリアル</a:t>
            </a:r>
            <a:r>
              <a:rPr lang="ja-JP" altLang="en-US" dirty="0" smtClean="0"/>
              <a:t>を操作</a:t>
            </a:r>
            <a:r>
              <a:rPr lang="ja-JP" altLang="en-US" dirty="0"/>
              <a:t>しながら進めるには、次の準備が必要</a:t>
            </a:r>
            <a:r>
              <a:rPr lang="ja-JP" altLang="en-US" dirty="0" smtClean="0"/>
              <a:t>です</a:t>
            </a:r>
            <a:r>
              <a:rPr lang="ja-JP" altLang="en-US" dirty="0"/>
              <a:t>。</a:t>
            </a:r>
            <a:endParaRPr lang="en-US" altLang="ja-JP" dirty="0"/>
          </a:p>
        </p:txBody>
      </p:sp>
      <p:sp>
        <p:nvSpPr>
          <p:cNvPr id="2" name="タイトル 1"/>
          <p:cNvSpPr>
            <a:spLocks noGrp="1"/>
          </p:cNvSpPr>
          <p:nvPr>
            <p:ph type="title"/>
          </p:nvPr>
        </p:nvSpPr>
        <p:spPr/>
        <p:txBody>
          <a:bodyPr/>
          <a:lstStyle/>
          <a:p>
            <a:r>
              <a:rPr lang="ja-JP" altLang="en-US" dirty="0" smtClean="0"/>
              <a:t>本チュートリアルを実際に操作しながら進めるには</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a:t>
            </a:fld>
            <a:endParaRPr lang="en-US" altLang="ja-JP"/>
          </a:p>
        </p:txBody>
      </p:sp>
      <p:graphicFrame>
        <p:nvGraphicFramePr>
          <p:cNvPr id="9" name="図表 8"/>
          <p:cNvGraphicFramePr/>
          <p:nvPr>
            <p:extLst>
              <p:ext uri="{D42A27DB-BD31-4B8C-83A1-F6EECF244321}">
                <p14:modId xmlns:p14="http://schemas.microsoft.com/office/powerpoint/2010/main" val="1923372947"/>
              </p:ext>
            </p:extLst>
          </p:nvPr>
        </p:nvGraphicFramePr>
        <p:xfrm>
          <a:off x="475488" y="1397000"/>
          <a:ext cx="8153400" cy="485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テキスト ボックス 6"/>
          <p:cNvSpPr txBox="1"/>
          <p:nvPr/>
        </p:nvSpPr>
        <p:spPr>
          <a:xfrm>
            <a:off x="5105400" y="4271885"/>
            <a:ext cx="3534942" cy="338554"/>
          </a:xfrm>
          <a:prstGeom prst="rect">
            <a:avLst/>
          </a:prstGeom>
          <a:noFill/>
        </p:spPr>
        <p:txBody>
          <a:bodyPr wrap="none" rtlCol="0">
            <a:spAutoFit/>
          </a:bodyPr>
          <a:lstStyle/>
          <a:p>
            <a:pPr algn="l"/>
            <a:r>
              <a:rPr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ファイル名：</a:t>
            </a:r>
            <a:r>
              <a:rPr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RW1U41NC100001-1.pdf</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7000236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本チュートリアルで作成する業務</a:t>
            </a:r>
            <a:r>
              <a:rPr lang="ja-JP" altLang="en-US" dirty="0" smtClean="0"/>
              <a:t>ＡＰについて</a:t>
            </a:r>
            <a:endParaRPr kumimoji="1" lang="ja-JP" altLang="en-US" dirty="0"/>
          </a:p>
        </p:txBody>
      </p:sp>
      <p:sp>
        <p:nvSpPr>
          <p:cNvPr id="3" name="コンテンツ プレースホルダー 2"/>
          <p:cNvSpPr>
            <a:spLocks noGrp="1"/>
          </p:cNvSpPr>
          <p:nvPr>
            <p:ph idx="1"/>
          </p:nvPr>
        </p:nvSpPr>
        <p:spPr>
          <a:xfrm>
            <a:off x="152400" y="763588"/>
            <a:ext cx="8839200" cy="2458582"/>
          </a:xfrm>
        </p:spPr>
        <p:txBody>
          <a:bodyPr/>
          <a:lstStyle/>
          <a:p>
            <a:r>
              <a:rPr lang="ja-JP" altLang="en-US" dirty="0" smtClean="0"/>
              <a:t>本チュートリアルでは、下図の簡単な業務</a:t>
            </a:r>
            <a:r>
              <a:rPr lang="en-US" altLang="ja-JP" dirty="0" smtClean="0"/>
              <a:t>AP</a:t>
            </a:r>
            <a:r>
              <a:rPr lang="ja-JP" altLang="en-US" dirty="0" smtClean="0"/>
              <a:t>を作成します。</a:t>
            </a:r>
            <a:endParaRPr lang="en-US" altLang="ja-JP" dirty="0" smtClean="0"/>
          </a:p>
          <a:p>
            <a:pPr marL="0" indent="0">
              <a:buNone/>
            </a:pPr>
            <a:r>
              <a:rPr lang="ja-JP" altLang="en-US" dirty="0" smtClean="0"/>
              <a:t>　　業務ＡＰの作成にあたり、次のステップを踏みます。</a:t>
            </a:r>
            <a:endParaRPr lang="en-US" altLang="ja-JP" dirty="0" smtClean="0"/>
          </a:p>
          <a:p>
            <a:pPr marL="803275" lvl="1" indent="-447675">
              <a:buFont typeface="+mj-ea"/>
              <a:buAutoNum type="circleNumDbPlain"/>
            </a:pP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設計書テンプレート</a:t>
            </a:r>
            <a:r>
              <a:rPr lang="ja-JP" altLang="en-US" dirty="0" smtClean="0"/>
              <a:t>を使って設計書を作成します。</a:t>
            </a:r>
            <a:endParaRPr lang="en-US" altLang="ja-JP" dirty="0"/>
          </a:p>
          <a:p>
            <a:pPr marL="803275" lvl="1" indent="-447675">
              <a:buFont typeface="+mj-ea"/>
              <a:buAutoNum type="circleNumDbPlain"/>
            </a:pPr>
            <a:r>
              <a:rPr lang="ja-JP" altLang="en-US" dirty="0" smtClean="0"/>
              <a:t>設計書から</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ソースコード</a:t>
            </a:r>
            <a:r>
              <a:rPr lang="ja-JP" altLang="en-US" b="1" dirty="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a:t>
            </a:r>
            <a:r>
              <a:rPr lang="en-US" altLang="ja-JP"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JavaScript</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）を自動生成</a:t>
            </a:r>
            <a:r>
              <a:rPr lang="ja-JP" altLang="en-US" dirty="0" smtClean="0"/>
              <a:t>します。</a:t>
            </a:r>
            <a:endParaRPr lang="en-US" altLang="ja-JP" dirty="0" smtClean="0"/>
          </a:p>
          <a:p>
            <a:pPr marL="803275" lvl="1" indent="-447675">
              <a:buFont typeface="+mj-ea"/>
              <a:buAutoNum type="circleNumDbPlain"/>
            </a:pPr>
            <a:r>
              <a:rPr lang="ja-JP" altLang="en-US" dirty="0" smtClean="0"/>
              <a:t>自動生成されたソースコードに、</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追加のコーディング</a:t>
            </a:r>
            <a:r>
              <a:rPr lang="ja-JP" altLang="en-US" dirty="0" smtClean="0"/>
              <a:t>を行います。</a:t>
            </a:r>
            <a:endParaRPr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a:t>
            </a:fld>
            <a:endParaRPr lang="en-US" altLang="ja-JP"/>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512" y="2888334"/>
            <a:ext cx="4011125" cy="293319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6033" y="3525284"/>
            <a:ext cx="3329167" cy="1413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1" name="カギ線コネクタ 10"/>
          <p:cNvCxnSpPr>
            <a:stCxn id="2051" idx="2"/>
            <a:endCxn id="2052" idx="2"/>
          </p:cNvCxnSpPr>
          <p:nvPr/>
        </p:nvCxnSpPr>
        <p:spPr bwMode="auto">
          <a:xfrm rot="5400000" flipH="1" flipV="1">
            <a:off x="4353628" y="3254538"/>
            <a:ext cx="882436" cy="4251542"/>
          </a:xfrm>
          <a:prstGeom prst="bentConnector3">
            <a:avLst>
              <a:gd name="adj1" fmla="val -25906"/>
            </a:avLst>
          </a:prstGeom>
          <a:solidFill>
            <a:schemeClr val="bg1"/>
          </a:solidFill>
          <a:ln w="38100" cap="flat" cmpd="sng" algn="ctr">
            <a:solidFill>
              <a:srgbClr val="00B4A0"/>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5" name="カギ線コネクタ 24"/>
          <p:cNvCxnSpPr/>
          <p:nvPr/>
        </p:nvCxnSpPr>
        <p:spPr bwMode="auto">
          <a:xfrm rot="10800000">
            <a:off x="4599500" y="4126333"/>
            <a:ext cx="1549393" cy="457197"/>
          </a:xfrm>
          <a:prstGeom prst="bentConnector3">
            <a:avLst>
              <a:gd name="adj1" fmla="val 50000"/>
            </a:avLst>
          </a:prstGeom>
          <a:solidFill>
            <a:schemeClr val="bg1"/>
          </a:solidFill>
          <a:ln w="38100" cap="flat" cmpd="sng" algn="ctr">
            <a:solidFill>
              <a:srgbClr val="00B4A0"/>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2" name="グループ化 11"/>
          <p:cNvGrpSpPr>
            <a:grpSpLocks/>
          </p:cNvGrpSpPr>
          <p:nvPr/>
        </p:nvGrpSpPr>
        <p:grpSpPr bwMode="auto">
          <a:xfrm>
            <a:off x="2032000" y="5681759"/>
            <a:ext cx="409015" cy="528917"/>
            <a:chOff x="0" y="0"/>
            <a:chExt cx="409015" cy="527237"/>
          </a:xfrm>
        </p:grpSpPr>
        <p:sp>
          <p:nvSpPr>
            <p:cNvPr id="13" name="爆発 1 12"/>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4" name="図 13"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グループ化 14"/>
          <p:cNvGrpSpPr>
            <a:grpSpLocks/>
          </p:cNvGrpSpPr>
          <p:nvPr/>
        </p:nvGrpSpPr>
        <p:grpSpPr bwMode="auto">
          <a:xfrm>
            <a:off x="6194985" y="4634296"/>
            <a:ext cx="409015" cy="528917"/>
            <a:chOff x="0" y="0"/>
            <a:chExt cx="409015" cy="527237"/>
          </a:xfrm>
        </p:grpSpPr>
        <p:sp>
          <p:nvSpPr>
            <p:cNvPr id="16" name="爆発 1 15"/>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7" name="図 16"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テキスト ボックス 18"/>
          <p:cNvSpPr txBox="1"/>
          <p:nvPr/>
        </p:nvSpPr>
        <p:spPr>
          <a:xfrm>
            <a:off x="1239836" y="3932902"/>
            <a:ext cx="2858475"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会員情報を登録します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
        <p:nvSpPr>
          <p:cNvPr id="24" name="テキスト ボックス 23"/>
          <p:cNvSpPr txBox="1"/>
          <p:nvPr/>
        </p:nvSpPr>
        <p:spPr>
          <a:xfrm>
            <a:off x="4391901" y="5995313"/>
            <a:ext cx="3066866"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情報登録の確認をします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
        <p:nvSpPr>
          <p:cNvPr id="26" name="テキスト ボックス 25"/>
          <p:cNvSpPr txBox="1"/>
          <p:nvPr/>
        </p:nvSpPr>
        <p:spPr>
          <a:xfrm>
            <a:off x="4483100" y="3695446"/>
            <a:ext cx="1148071"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戻ります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Tree>
    <p:extLst>
      <p:ext uri="{BB962C8B-B14F-4D97-AF65-F5344CB8AC3E}">
        <p14:creationId xmlns:p14="http://schemas.microsoft.com/office/powerpoint/2010/main" val="138643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left)">
                                      <p:cBhvr>
                                        <p:cTn id="14" dur="500"/>
                                        <p:tgtEl>
                                          <p:spTgt spid="24"/>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randombar(horizontal)">
                                      <p:cBhvr>
                                        <p:cTn id="18" dur="500"/>
                                        <p:tgtEl>
                                          <p:spTgt spid="2052"/>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right)">
                                      <p:cBhvr>
                                        <p:cTn id="26" dur="500"/>
                                        <p:tgtEl>
                                          <p:spTgt spid="2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right)">
                                      <p:cBhvr>
                                        <p:cTn id="2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100" y="2222500"/>
            <a:ext cx="5486400" cy="36576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コンテンツ プレースホルダー 2"/>
          <p:cNvSpPr txBox="1">
            <a:spLocks/>
          </p:cNvSpPr>
          <p:nvPr/>
        </p:nvSpPr>
        <p:spPr bwMode="auto">
          <a:xfrm>
            <a:off x="152400" y="763588"/>
            <a:ext cx="8839200" cy="304641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a:lstStyle>
          <a:p>
            <a:r>
              <a:rPr lang="ja-JP" altLang="en-US" kern="0" dirty="0" smtClean="0"/>
              <a:t>サンプルを動作させる方法</a:t>
            </a:r>
          </a:p>
          <a:p>
            <a:pPr marL="803275" lvl="1" indent="-447675">
              <a:buFont typeface="+mj-ea"/>
              <a:buAutoNum type="circleNumDbPlain"/>
            </a:pPr>
            <a:r>
              <a:rPr lang="ja-JP" altLang="en-US" dirty="0" smtClean="0"/>
              <a:t>サンプルの圧縮ファイルを任意のフォルダに解凍してください。</a:t>
            </a:r>
            <a:endParaRPr lang="en-US" altLang="ja-JP" dirty="0"/>
          </a:p>
          <a:p>
            <a:pPr marL="803275" lvl="1" indent="-447675">
              <a:buFont typeface="+mj-ea"/>
              <a:buAutoNum type="circleNumDbPlain"/>
            </a:pPr>
            <a:r>
              <a:rPr lang="en-US" altLang="ja-JP" dirty="0" smtClean="0"/>
              <a:t>demo.html</a:t>
            </a:r>
            <a:r>
              <a:rPr lang="ja-JP" altLang="en-US" dirty="0" smtClean="0"/>
              <a:t>をダブルクリックしてください。</a:t>
            </a:r>
            <a:endParaRPr lang="ja-JP" altLang="en-US" dirty="0"/>
          </a:p>
        </p:txBody>
      </p:sp>
      <p:sp>
        <p:nvSpPr>
          <p:cNvPr id="2" name="タイトル 1"/>
          <p:cNvSpPr>
            <a:spLocks noGrp="1"/>
          </p:cNvSpPr>
          <p:nvPr>
            <p:ph type="title"/>
          </p:nvPr>
        </p:nvSpPr>
        <p:spPr/>
        <p:txBody>
          <a:bodyPr/>
          <a:lstStyle/>
          <a:p>
            <a:r>
              <a:rPr lang="ja-JP" altLang="en-US" dirty="0" smtClean="0"/>
              <a:t>本チュートリアルのサンプルを動作させるには</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a:t>
            </a:fld>
            <a:endParaRPr lang="en-US" altLang="ja-JP"/>
          </a:p>
        </p:txBody>
      </p:sp>
      <p:cxnSp>
        <p:nvCxnSpPr>
          <p:cNvPr id="19" name="直線コネクタ 18"/>
          <p:cNvCxnSpPr/>
          <p:nvPr/>
        </p:nvCxnSpPr>
        <p:spPr bwMode="auto">
          <a:xfrm>
            <a:off x="5689599" y="3807422"/>
            <a:ext cx="927101" cy="0"/>
          </a:xfrm>
          <a:prstGeom prst="line">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6" name="グループ化 15"/>
          <p:cNvGrpSpPr>
            <a:grpSpLocks/>
          </p:cNvGrpSpPr>
          <p:nvPr/>
        </p:nvGrpSpPr>
        <p:grpSpPr bwMode="auto">
          <a:xfrm>
            <a:off x="5556344" y="3836606"/>
            <a:ext cx="409015" cy="528917"/>
            <a:chOff x="0" y="0"/>
            <a:chExt cx="409015" cy="527237"/>
          </a:xfrm>
        </p:grpSpPr>
        <p:sp>
          <p:nvSpPr>
            <p:cNvPr id="17" name="爆発 1 16"/>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8" name="図 17" descr="C:\Users\1131080360270\AppData\Local\Microsoft\Windows\Temporary Internet Files\Content.IE5\UEJ0QMXR\MC90034374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246626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開発の流れ</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工程ごとに必要な作業とアウトプット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a:t>
            </a:fld>
            <a:endParaRPr lang="en-US" altLang="ja-JP"/>
          </a:p>
        </p:txBody>
      </p:sp>
      <p:graphicFrame>
        <p:nvGraphicFramePr>
          <p:cNvPr id="44" name="表 43"/>
          <p:cNvGraphicFramePr>
            <a:graphicFrameLocks noGrp="1"/>
          </p:cNvGraphicFramePr>
          <p:nvPr>
            <p:extLst>
              <p:ext uri="{D42A27DB-BD31-4B8C-83A1-F6EECF244321}">
                <p14:modId xmlns:p14="http://schemas.microsoft.com/office/powerpoint/2010/main" val="1486382470"/>
              </p:ext>
            </p:extLst>
          </p:nvPr>
        </p:nvGraphicFramePr>
        <p:xfrm>
          <a:off x="304800" y="4318000"/>
          <a:ext cx="8610600" cy="2082800"/>
        </p:xfrm>
        <a:graphic>
          <a:graphicData uri="http://schemas.openxmlformats.org/drawingml/2006/table">
            <a:tbl>
              <a:tblPr firstRow="1" bandRow="1">
                <a:tableStyleId>{5C22544A-7EE6-4342-B048-85BDC9FD1C3A}</a:tableStyleId>
              </a:tblPr>
              <a:tblGrid>
                <a:gridCol w="990600"/>
                <a:gridCol w="381000"/>
                <a:gridCol w="1295400"/>
                <a:gridCol w="5943600"/>
              </a:tblGrid>
              <a:tr h="142240">
                <a:tc gridSpan="2">
                  <a:txBody>
                    <a:bodyPr/>
                    <a:lstStyle/>
                    <a:p>
                      <a:r>
                        <a:rPr kumimoji="1" lang="ja-JP" altLang="en-US" sz="1400" dirty="0" smtClean="0"/>
                        <a:t>工程</a:t>
                      </a:r>
                      <a:endParaRPr kumimoji="1" lang="ja-JP" altLang="en-US" sz="1400" dirty="0"/>
                    </a:p>
                  </a:txBody>
                  <a:tcPr/>
                </a:tc>
                <a:tc hMerge="1">
                  <a:txBody>
                    <a:bodyPr/>
                    <a:lstStyle/>
                    <a:p>
                      <a:endParaRPr kumimoji="1" lang="ja-JP" altLang="en-US" dirty="0"/>
                    </a:p>
                  </a:txBody>
                  <a:tcPr/>
                </a:tc>
                <a:tc>
                  <a:txBody>
                    <a:bodyPr/>
                    <a:lstStyle/>
                    <a:p>
                      <a:r>
                        <a:rPr kumimoji="1" lang="ja-JP" altLang="en-US" sz="1400" dirty="0" smtClean="0"/>
                        <a:t>アウトプット</a:t>
                      </a:r>
                      <a:endParaRPr kumimoji="1" lang="ja-JP" altLang="en-US" sz="1400" dirty="0"/>
                    </a:p>
                  </a:txBody>
                  <a:tcPr/>
                </a:tc>
                <a:tc>
                  <a:txBody>
                    <a:bodyPr/>
                    <a:lstStyle/>
                    <a:p>
                      <a:r>
                        <a:rPr kumimoji="1" lang="ja-JP" altLang="en-US" sz="1400" dirty="0" smtClean="0"/>
                        <a:t>内容</a:t>
                      </a:r>
                      <a:endParaRPr kumimoji="1" lang="ja-JP" altLang="en-US" sz="1400" dirty="0"/>
                    </a:p>
                  </a:txBody>
                  <a:tcPr/>
                </a:tc>
              </a:tr>
              <a:tr h="370840">
                <a:tc>
                  <a:txBody>
                    <a:bodyPr/>
                    <a:lstStyle/>
                    <a:p>
                      <a:r>
                        <a:rPr lang="ja-JP" altLang="en-US" sz="1400" dirty="0" smtClean="0"/>
                        <a:t>外部設計</a:t>
                      </a:r>
                      <a:endParaRPr lang="ja-JP" altLang="en-US" sz="1400" dirty="0"/>
                    </a:p>
                  </a:txBody>
                  <a:tcPr/>
                </a:tc>
                <a:tc>
                  <a:txBody>
                    <a:bodyPr/>
                    <a:lstStyle/>
                    <a:p>
                      <a:r>
                        <a:rPr kumimoji="1" lang="ja-JP" altLang="en-US" sz="1400" dirty="0" smtClean="0"/>
                        <a:t>①</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機能仕様書</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画面に配置する画面項目の仕様と、画面上で発生するイベントを設計します。</a:t>
                      </a:r>
                      <a:endParaRPr kumimoji="1" lang="ja-JP" altLang="en-US" sz="1400" dirty="0"/>
                    </a:p>
                  </a:txBody>
                  <a:tcPr/>
                </a:tc>
              </a:tr>
              <a:tr h="370840">
                <a:tc>
                  <a:txBody>
                    <a:bodyPr/>
                    <a:lstStyle/>
                    <a:p>
                      <a:endParaRPr lang="ja-JP" altLang="en-US" sz="1400" dirty="0"/>
                    </a:p>
                  </a:txBody>
                  <a:tcPr/>
                </a:tc>
                <a:tc>
                  <a:txBody>
                    <a:bodyPr/>
                    <a:lstStyle/>
                    <a:p>
                      <a:r>
                        <a:rPr kumimoji="1" lang="ja-JP" altLang="en-US" sz="1400" dirty="0" smtClean="0"/>
                        <a:t>②</a:t>
                      </a:r>
                      <a:endParaRPr kumimoji="1" lang="ja-JP" altLang="en-US" sz="1400" dirty="0"/>
                    </a:p>
                  </a:txBody>
                  <a:tcPr/>
                </a:tc>
                <a:tc>
                  <a:txBody>
                    <a:bodyPr/>
                    <a:lstStyle/>
                    <a:p>
                      <a:r>
                        <a:rPr kumimoji="1" lang="ja-JP" altLang="en-US" sz="1400" dirty="0" smtClean="0"/>
                        <a:t>画面遷移一覧</a:t>
                      </a:r>
                      <a:endParaRPr kumimoji="1" lang="ja-JP" altLang="en-US" sz="1400" dirty="0"/>
                    </a:p>
                  </a:txBody>
                  <a:tcPr/>
                </a:tc>
                <a:tc>
                  <a:txBody>
                    <a:bodyPr/>
                    <a:lstStyle/>
                    <a:p>
                      <a:r>
                        <a:rPr kumimoji="1" lang="ja-JP" altLang="en-US" sz="1400" dirty="0" smtClean="0"/>
                        <a:t>画面の遷移を設計します。</a:t>
                      </a:r>
                      <a:endParaRPr kumimoji="1" lang="ja-JP" altLang="en-US" sz="1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400" dirty="0" smtClean="0"/>
                        <a:t>内部設計</a:t>
                      </a:r>
                    </a:p>
                  </a:txBody>
                  <a:tcPr/>
                </a:tc>
                <a:tc>
                  <a:txBody>
                    <a:bodyPr/>
                    <a:lstStyle/>
                    <a:p>
                      <a:r>
                        <a:rPr kumimoji="1" lang="ja-JP" altLang="en-US" sz="1400" dirty="0" smtClean="0"/>
                        <a:t>③</a:t>
                      </a:r>
                      <a:endParaRPr kumimoji="1" lang="ja-JP" altLang="en-US" sz="1400" dirty="0"/>
                    </a:p>
                  </a:txBody>
                  <a:tcPr/>
                </a:tc>
                <a:tc>
                  <a:txBody>
                    <a:bodyPr/>
                    <a:lstStyle/>
                    <a:p>
                      <a:r>
                        <a:rPr kumimoji="1" lang="ja-JP" altLang="en-US" sz="1400" dirty="0" smtClean="0"/>
                        <a:t>詳細設計書</a:t>
                      </a:r>
                      <a:endParaRPr kumimoji="1" lang="ja-JP" altLang="en-US" sz="1400" dirty="0"/>
                    </a:p>
                  </a:txBody>
                  <a:tcPr/>
                </a:tc>
                <a:tc>
                  <a:txBody>
                    <a:bodyPr/>
                    <a:lstStyle/>
                    <a:p>
                      <a:r>
                        <a:rPr kumimoji="1" lang="ja-JP" altLang="en-US" sz="1400" dirty="0" smtClean="0"/>
                        <a:t>機能設計内容に加え、扱うデータ構造と、業務ロジックやサーバ呼び出し処理を設計します。</a:t>
                      </a:r>
                      <a:endParaRPr kumimoji="1" lang="ja-JP" altLang="en-US" sz="1400" dirty="0"/>
                    </a:p>
                  </a:txBody>
                  <a:tcPr/>
                </a:tc>
              </a:tr>
              <a:tr h="370840">
                <a:tc>
                  <a:txBody>
                    <a:bodyPr/>
                    <a:lstStyle/>
                    <a:p>
                      <a:r>
                        <a:rPr lang="ja-JP" altLang="en-US" sz="1400" dirty="0" smtClean="0"/>
                        <a:t>製造</a:t>
                      </a:r>
                      <a:endParaRPr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④</a:t>
                      </a:r>
                    </a:p>
                  </a:txBody>
                  <a:tcPr/>
                </a:tc>
                <a:tc>
                  <a:txBody>
                    <a:bodyPr/>
                    <a:lstStyle/>
                    <a:p>
                      <a:r>
                        <a:rPr kumimoji="1" lang="ja-JP" altLang="en-US" sz="1400" dirty="0" smtClean="0"/>
                        <a:t>ソースコード</a:t>
                      </a:r>
                      <a:endParaRPr kumimoji="1" lang="ja-JP" altLang="en-US" sz="1400" dirty="0"/>
                    </a:p>
                  </a:txBody>
                  <a:tcPr/>
                </a:tc>
                <a:tc>
                  <a:txBody>
                    <a:bodyPr/>
                    <a:lstStyle/>
                    <a:p>
                      <a:r>
                        <a:rPr kumimoji="1" lang="ja-JP" altLang="en-US" sz="1400" dirty="0" smtClean="0"/>
                        <a:t>①～③よりツールを用いてソースコードを自動生成し、オウンコーディングを行います。</a:t>
                      </a:r>
                      <a:endParaRPr kumimoji="1" lang="ja-JP" altLang="en-US" sz="1400" dirty="0"/>
                    </a:p>
                  </a:txBody>
                  <a:tcPr/>
                </a:tc>
              </a:tr>
            </a:tbl>
          </a:graphicData>
        </a:graphic>
      </p:graphicFrame>
      <p:sp>
        <p:nvSpPr>
          <p:cNvPr id="52" name="山形 51"/>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53" name="山形 52"/>
          <p:cNvSpPr/>
          <p:nvPr/>
        </p:nvSpPr>
        <p:spPr bwMode="auto">
          <a:xfrm>
            <a:off x="2108200" y="1468120"/>
            <a:ext cx="1524000" cy="609600"/>
          </a:xfrm>
          <a:prstGeom prst="chevron">
            <a:avLst>
              <a:gd name="adj" fmla="val 36667"/>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54" name="山形 53"/>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55" name="山形 54"/>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59" name="山形 58"/>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6" name="グループ化 5"/>
          <p:cNvGrpSpPr/>
          <p:nvPr/>
        </p:nvGrpSpPr>
        <p:grpSpPr>
          <a:xfrm>
            <a:off x="2176790" y="2204714"/>
            <a:ext cx="3985230" cy="2072320"/>
            <a:chOff x="2176790" y="2204714"/>
            <a:chExt cx="3985230" cy="2072320"/>
          </a:xfrm>
        </p:grpSpPr>
        <p:sp>
          <p:nvSpPr>
            <p:cNvPr id="13" name="テキスト ボックス 12"/>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14" name="テキスト ボックス 13"/>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15" name="テキスト ボックス 14"/>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17" name="テキスト ボックス 1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09061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par>
                          <p:cTn id="8" fill="hold">
                            <p:stCondLst>
                              <p:cond delay="500"/>
                            </p:stCondLst>
                            <p:childTnLst>
                              <p:par>
                                <p:cTn id="9" presetID="14" presetClass="entr" presetSubtype="10" fill="hold" nodeType="afterEffect">
                                  <p:stCondLst>
                                    <p:cond delay="50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①機能設計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8</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20"/>
            <a:chOff x="2176790" y="2204714"/>
            <a:chExt cx="3985230" cy="2072320"/>
          </a:xfrm>
        </p:grpSpPr>
        <p:sp>
          <p:nvSpPr>
            <p:cNvPr id="18" name="テキスト ボックス 17"/>
            <p:cNvSpPr txBox="1"/>
            <p:nvPr/>
          </p:nvSpPr>
          <p:spPr>
            <a:xfrm>
              <a:off x="217679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①機能設計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12" name="図表 11"/>
          <p:cNvGraphicFramePr/>
          <p:nvPr>
            <p:extLst>
              <p:ext uri="{D42A27DB-BD31-4B8C-83A1-F6EECF244321}">
                <p14:modId xmlns:p14="http://schemas.microsoft.com/office/powerpoint/2010/main" val="2384676577"/>
              </p:ext>
            </p:extLst>
          </p:nvPr>
        </p:nvGraphicFramePr>
        <p:xfrm>
          <a:off x="381000" y="4267200"/>
          <a:ext cx="8458200" cy="213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2051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コンテンツ プレースホルダー 2"/>
          <p:cNvSpPr>
            <a:spLocks noGrp="1"/>
          </p:cNvSpPr>
          <p:nvPr>
            <p:ph idx="1"/>
          </p:nvPr>
        </p:nvSpPr>
        <p:spPr/>
        <p:txBody>
          <a:bodyPr/>
          <a:lstStyle/>
          <a:p>
            <a:r>
              <a:rPr kumimoji="1" lang="ja-JP" altLang="en-US" dirty="0" smtClean="0"/>
              <a:t>機能概要の定義</a:t>
            </a:r>
            <a:endParaRPr kumimoji="1" lang="en-US" altLang="ja-JP" dirty="0" smtClean="0"/>
          </a:p>
          <a:p>
            <a:pPr marL="355600" lvl="2" indent="0">
              <a:buNone/>
            </a:pPr>
            <a:r>
              <a:rPr lang="ja-JP" altLang="en-US" kern="1200" dirty="0" smtClean="0">
                <a:solidFill>
                  <a:schemeClr val="dk1"/>
                </a:solidFill>
              </a:rPr>
              <a:t>次の要領で機能概要を定義します。</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a:xfrm>
            <a:off x="1258888" y="6524625"/>
            <a:ext cx="2159000" cy="333375"/>
          </a:xfrm>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a:xfrm>
            <a:off x="304800" y="6524625"/>
            <a:ext cx="811213" cy="333375"/>
          </a:xfrm>
        </p:spPr>
        <p:txBody>
          <a:bodyPr/>
          <a:lstStyle/>
          <a:p>
            <a:pPr>
              <a:defRPr/>
            </a:pPr>
            <a:r>
              <a:rPr lang="en-US" altLang="ja-JP" smtClean="0"/>
              <a:t>Page </a:t>
            </a:r>
            <a:fld id="{0AAFC0F4-E0DC-4977-9711-0B12692157BF}" type="slidenum">
              <a:rPr lang="en-US" altLang="ja-JP" smtClean="0"/>
              <a:pPr>
                <a:defRPr/>
              </a:pPr>
              <a:t>9</a:t>
            </a:fld>
            <a:endParaRPr lang="en-US" altLang="ja-JP"/>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06026"/>
            <a:ext cx="4038600" cy="4711700"/>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graphicFrame>
        <p:nvGraphicFramePr>
          <p:cNvPr id="3" name="表 2"/>
          <p:cNvGraphicFramePr>
            <a:graphicFrameLocks noGrp="1"/>
          </p:cNvGraphicFramePr>
          <p:nvPr>
            <p:extLst>
              <p:ext uri="{D42A27DB-BD31-4B8C-83A1-F6EECF244321}">
                <p14:modId xmlns:p14="http://schemas.microsoft.com/office/powerpoint/2010/main" val="246634249"/>
              </p:ext>
            </p:extLst>
          </p:nvPr>
        </p:nvGraphicFramePr>
        <p:xfrm>
          <a:off x="4724400" y="1606026"/>
          <a:ext cx="4114800" cy="4718574"/>
        </p:xfrm>
        <a:graphic>
          <a:graphicData uri="http://schemas.openxmlformats.org/drawingml/2006/table">
            <a:tbl>
              <a:tblPr firstRow="1" bandRow="1">
                <a:tableStyleId>{5C22544A-7EE6-4342-B048-85BDC9FD1C3A}</a:tableStyleId>
              </a:tblPr>
              <a:tblGrid>
                <a:gridCol w="1402773"/>
                <a:gridCol w="2712027"/>
              </a:tblGrid>
              <a:tr h="222774">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88963">
                <a:tc>
                  <a:txBody>
                    <a:bodyPr/>
                    <a:lstStyle/>
                    <a:p>
                      <a:r>
                        <a:rPr kumimoji="1" lang="ja-JP" altLang="en-US" sz="1200" dirty="0" smtClean="0"/>
                        <a:t>ドキュメント名</a:t>
                      </a:r>
                      <a:endParaRPr kumimoji="1" lang="ja-JP" altLang="en-US" sz="1200" dirty="0"/>
                    </a:p>
                  </a:txBody>
                  <a:tcPr/>
                </a:tc>
                <a:tc>
                  <a:txBody>
                    <a:bodyPr/>
                    <a:lstStyle/>
                    <a:p>
                      <a:r>
                        <a:rPr kumimoji="1" lang="ja-JP" altLang="en-US" sz="1200" dirty="0" smtClean="0"/>
                        <a:t>初期値として「機能設計書」が記述されています。システム名称を追加するなど必要に応じて修正してください。</a:t>
                      </a:r>
                      <a:endParaRPr kumimoji="1" lang="en-US" altLang="ja-JP" sz="1200" dirty="0" smtClean="0"/>
                    </a:p>
                  </a:txBody>
                  <a:tcPr/>
                </a:tc>
              </a:tr>
              <a:tr h="588963">
                <a:tc>
                  <a:txBody>
                    <a:bodyPr/>
                    <a:lstStyle/>
                    <a:p>
                      <a:r>
                        <a:rPr kumimoji="1" lang="ja-JP" altLang="en-US" sz="1200" dirty="0" smtClean="0"/>
                        <a:t>サブシステム名</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のサブシステムやシステムなどを表す名称を記述してください。</a:t>
                      </a:r>
                      <a:endParaRPr kumimoji="1" lang="en-US" altLang="ja-JP" sz="1200" dirty="0" smtClean="0"/>
                    </a:p>
                  </a:txBody>
                  <a:tcPr/>
                </a:tc>
              </a:tr>
              <a:tr h="593931">
                <a:tc>
                  <a:txBody>
                    <a:bodyPr/>
                    <a:lstStyle/>
                    <a:p>
                      <a:r>
                        <a:rPr kumimoji="1" lang="ja-JP" altLang="en-US" sz="1200" dirty="0" smtClean="0"/>
                        <a:t>機能</a:t>
                      </a:r>
                      <a:r>
                        <a:rPr kumimoji="1" lang="en-US" altLang="ja-JP" sz="1200" dirty="0" smtClean="0"/>
                        <a:t>ID</a:t>
                      </a:r>
                      <a:r>
                        <a:rPr kumimoji="1" lang="ja-JP" altLang="en-US" sz="1200" dirty="0" smtClean="0"/>
                        <a:t>☆</a:t>
                      </a:r>
                      <a:endParaRPr kumimoji="1" lang="ja-JP" altLang="en-US" sz="1200" dirty="0"/>
                    </a:p>
                  </a:txBody>
                  <a:tcPr/>
                </a:tc>
                <a:tc>
                  <a:txBody>
                    <a:bodyPr/>
                    <a:lstStyle/>
                    <a:p>
                      <a:r>
                        <a:rPr kumimoji="1" lang="ja-JP" altLang="en-US" sz="1200" dirty="0" smtClean="0"/>
                        <a:t>ソースを生成する際に利用される</a:t>
                      </a:r>
                      <a:r>
                        <a:rPr kumimoji="1" lang="en-US" altLang="ja-JP" sz="1200" dirty="0" smtClean="0"/>
                        <a:t>ID</a:t>
                      </a:r>
                      <a:r>
                        <a:rPr kumimoji="1" lang="ja-JP" altLang="en-US" sz="1200" dirty="0" smtClean="0"/>
                        <a:t>（一意の文字列）を記述してください。</a:t>
                      </a:r>
                      <a:endParaRPr kumimoji="1" lang="ja-JP" altLang="en-US" sz="1200" dirty="0"/>
                    </a:p>
                  </a:txBody>
                  <a:tcPr/>
                </a:tc>
              </a:tr>
              <a:tr h="533400">
                <a:tc>
                  <a:txBody>
                    <a:bodyPr/>
                    <a:lstStyle/>
                    <a:p>
                      <a:r>
                        <a:rPr kumimoji="1" lang="ja-JP" altLang="en-US" sz="1200" dirty="0" smtClean="0"/>
                        <a:t>機能名</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の機能を表す名称を記述してください。</a:t>
                      </a:r>
                      <a:endParaRPr kumimoji="1" lang="ja-JP" altLang="en-US" sz="1200" dirty="0"/>
                    </a:p>
                  </a:txBody>
                  <a:tcPr/>
                </a:tc>
              </a:tr>
              <a:tr h="609600">
                <a:tc>
                  <a:txBody>
                    <a:bodyPr/>
                    <a:lstStyle/>
                    <a:p>
                      <a:r>
                        <a:rPr kumimoji="1" lang="ja-JP" altLang="en-US" sz="1200" dirty="0" smtClean="0"/>
                        <a:t>機能概要</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が持つ機能の概要を記述してください。</a:t>
                      </a:r>
                      <a:endParaRPr kumimoji="1" lang="ja-JP" altLang="en-US" sz="1200" dirty="0"/>
                    </a:p>
                  </a:txBody>
                  <a:tcPr/>
                </a:tc>
              </a:tr>
              <a:tr h="588963">
                <a:tc>
                  <a:txBody>
                    <a:bodyPr/>
                    <a:lstStyle/>
                    <a:p>
                      <a:r>
                        <a:rPr kumimoji="1" lang="ja-JP" altLang="en-US" sz="1200" dirty="0" smtClean="0"/>
                        <a:t>入出力概要</a:t>
                      </a:r>
                      <a:endParaRPr kumimoji="1" lang="ja-JP" altLang="en-US" sz="1200" dirty="0"/>
                    </a:p>
                  </a:txBody>
                  <a:tcPr/>
                </a:tc>
                <a:tc>
                  <a:txBody>
                    <a:bodyPr/>
                    <a:lstStyle/>
                    <a:p>
                      <a:r>
                        <a:rPr kumimoji="1" lang="ja-JP" altLang="en-US" sz="1200" dirty="0" smtClean="0"/>
                        <a:t>データの流れを図示してください。</a:t>
                      </a:r>
                      <a:endParaRPr kumimoji="1" lang="en-US" altLang="ja-JP" sz="1200" dirty="0" smtClean="0"/>
                    </a:p>
                    <a:p>
                      <a:r>
                        <a:rPr kumimoji="1" lang="ja-JP" altLang="en-US" sz="1200" dirty="0" smtClean="0"/>
                        <a:t>左図には、表示されていませんが、本シートの右側の表に、図に対応するデーテ形式に関する記述をしてください。</a:t>
                      </a:r>
                      <a:endParaRPr kumimoji="1" lang="ja-JP" altLang="en-US" sz="1200" dirty="0"/>
                    </a:p>
                  </a:txBody>
                  <a:tcPr/>
                </a:tc>
              </a:tr>
              <a:tr h="624840">
                <a:tc>
                  <a:txBody>
                    <a:bodyPr/>
                    <a:lstStyle/>
                    <a:p>
                      <a:r>
                        <a:rPr kumimoji="1" lang="ja-JP" altLang="en-US" sz="1200" dirty="0" smtClean="0"/>
                        <a:t>機能説明</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が持つ機能の詳細を記述してください。</a:t>
                      </a:r>
                      <a:endParaRPr kumimoji="1" lang="ja-JP" altLang="en-US" sz="1200" dirty="0"/>
                    </a:p>
                  </a:txBody>
                  <a:tcPr/>
                </a:tc>
              </a:tr>
            </a:tbl>
          </a:graphicData>
        </a:graphic>
      </p:graphicFrame>
    </p:spTree>
    <p:extLst>
      <p:ext uri="{BB962C8B-B14F-4D97-AF65-F5344CB8AC3E}">
        <p14:creationId xmlns:p14="http://schemas.microsoft.com/office/powerpoint/2010/main" val="13229162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07029"/>
            <a:ext cx="5086226" cy="3341532"/>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6" name="正方形/長方形 5"/>
          <p:cNvSpPr/>
          <p:nvPr/>
        </p:nvSpPr>
        <p:spPr bwMode="auto">
          <a:xfrm>
            <a:off x="4953000" y="1730829"/>
            <a:ext cx="990600" cy="4343400"/>
          </a:xfrm>
          <a:prstGeom prst="rect">
            <a:avLst/>
          </a:prstGeom>
          <a:solidFill>
            <a:schemeClr val="bg1"/>
          </a:solidFill>
          <a:ln w="38100" cap="flat" cmpd="sng" algn="ctr">
            <a:no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8" name="コンテンツ プレースホルダー 2"/>
          <p:cNvSpPr>
            <a:spLocks noGrp="1"/>
          </p:cNvSpPr>
          <p:nvPr>
            <p:ph idx="1"/>
          </p:nvPr>
        </p:nvSpPr>
        <p:spPr/>
        <p:txBody>
          <a:bodyPr/>
          <a:lstStyle/>
          <a:p>
            <a:r>
              <a:rPr kumimoji="1" lang="ja-JP" altLang="en-US" dirty="0" smtClean="0"/>
              <a:t>画面遷移図の定義</a:t>
            </a:r>
            <a:endParaRPr kumimoji="1" lang="en-US" altLang="ja-JP" dirty="0" smtClean="0"/>
          </a:p>
          <a:p>
            <a:pPr marL="355600" lvl="2" indent="0">
              <a:buNone/>
            </a:pPr>
            <a:r>
              <a:rPr lang="ja-JP" altLang="en-US" kern="1200" dirty="0" smtClean="0">
                <a:solidFill>
                  <a:schemeClr val="dk1"/>
                </a:solidFill>
              </a:rPr>
              <a:t>次の要領で、画面</a:t>
            </a:r>
            <a:r>
              <a:rPr lang="ja-JP" altLang="en-US" kern="1200" dirty="0">
                <a:solidFill>
                  <a:schemeClr val="dk1"/>
                </a:solidFill>
              </a:rPr>
              <a:t>遷移図を</a:t>
            </a:r>
            <a:r>
              <a:rPr lang="ja-JP" altLang="en-US" kern="1200" dirty="0" smtClean="0">
                <a:solidFill>
                  <a:schemeClr val="dk1"/>
                </a:solidFill>
              </a:rPr>
              <a:t>定義します。</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a:xfrm>
            <a:off x="1258888" y="6524625"/>
            <a:ext cx="2159000" cy="333375"/>
          </a:xfrm>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a:xfrm>
            <a:off x="304800" y="6524625"/>
            <a:ext cx="811213" cy="333375"/>
          </a:xfrm>
        </p:spPr>
        <p:txBody>
          <a:bodyPr/>
          <a:lstStyle/>
          <a:p>
            <a:pPr>
              <a:defRPr/>
            </a:pPr>
            <a:r>
              <a:rPr lang="en-US" altLang="ja-JP" smtClean="0"/>
              <a:t>Page </a:t>
            </a:r>
            <a:fld id="{0AAFC0F4-E0DC-4977-9711-0B12692157BF}" type="slidenum">
              <a:rPr lang="en-US" altLang="ja-JP" smtClean="0"/>
              <a:pPr>
                <a:defRPr/>
              </a:pPr>
              <a:t>10</a:t>
            </a:fld>
            <a:endParaRPr lang="en-US" altLang="ja-JP"/>
          </a:p>
        </p:txBody>
      </p:sp>
      <p:sp>
        <p:nvSpPr>
          <p:cNvPr id="34" name="正方形/長方形 33"/>
          <p:cNvSpPr/>
          <p:nvPr/>
        </p:nvSpPr>
        <p:spPr bwMode="auto">
          <a:xfrm>
            <a:off x="1371600" y="5312229"/>
            <a:ext cx="6400800" cy="936171"/>
          </a:xfrm>
          <a:prstGeom prst="rect">
            <a:avLst/>
          </a:prstGeom>
          <a:solidFill>
            <a:schemeClr val="accent1">
              <a:lumMod val="60000"/>
              <a:lumOff val="40000"/>
            </a:schemeClr>
          </a:solidFill>
          <a:ln w="38100" cap="flat" cmpd="sng" algn="ctr">
            <a:solidFill>
              <a:srgbClr val="00B4A0"/>
            </a:solidFill>
            <a:prstDash val="solid"/>
            <a:round/>
            <a:headEnd type="none" w="med" len="med"/>
            <a:tailEnd type="none" w="med" len="med"/>
          </a:ln>
          <a:effectLst/>
          <a:extLst/>
        </p:spPr>
        <p:txBody>
          <a:bodyPr vert="horz" wrap="square" lIns="288000" tIns="90000" rIns="288000" bIns="90000" numCol="1" rtlCol="0" anchor="ctr" anchorCtr="0" compatLnSpc="1">
            <a:prstTxWarp prst="textNoShape">
              <a:avLst/>
            </a:prstTxWarp>
          </a:bodyPr>
          <a:lstStyle/>
          <a:p>
            <a:pPr algn="l"/>
            <a:r>
              <a:rPr lang="ja-JP" altLang="en-US" sz="1800" dirty="0" smtClean="0">
                <a:ea typeface="HGP創英角ｺﾞｼｯｸUB" pitchFamily="50" charset="-128"/>
                <a:cs typeface="Osaka"/>
              </a:rPr>
              <a:t>本チュートリアルでは「会員情報登録画面」と「確認画面」の</a:t>
            </a:r>
            <a:endParaRPr lang="en-US" altLang="ja-JP" sz="1800" dirty="0" smtClean="0">
              <a:ea typeface="HGP創英角ｺﾞｼｯｸUB" pitchFamily="50" charset="-128"/>
              <a:cs typeface="Osaka"/>
            </a:endParaRPr>
          </a:p>
          <a:p>
            <a:pPr algn="l"/>
            <a:r>
              <a:rPr lang="ja-JP" altLang="en-US" sz="1800" dirty="0" smtClean="0">
                <a:ea typeface="HGP創英角ｺﾞｼｯｸUB" pitchFamily="50" charset="-128"/>
                <a:cs typeface="Osaka"/>
              </a:rPr>
              <a:t>２画面で構成される業務ＡＰを作成します。</a:t>
            </a:r>
            <a:endParaRPr lang="ja-JP" altLang="en-US" sz="18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219819964"/>
              </p:ext>
            </p:extLst>
          </p:nvPr>
        </p:nvGraphicFramePr>
        <p:xfrm>
          <a:off x="5105400" y="1785423"/>
          <a:ext cx="3733800" cy="3091377"/>
        </p:xfrm>
        <a:graphic>
          <a:graphicData uri="http://schemas.openxmlformats.org/drawingml/2006/table">
            <a:tbl>
              <a:tblPr firstRow="1" bandRow="1">
                <a:tableStyleId>{5C22544A-7EE6-4342-B048-85BDC9FD1C3A}</a:tableStyleId>
              </a:tblPr>
              <a:tblGrid>
                <a:gridCol w="1295400"/>
                <a:gridCol w="2438400"/>
              </a:tblGrid>
              <a:tr h="195777">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00577">
                <a:tc>
                  <a:txBody>
                    <a:bodyPr/>
                    <a:lstStyle/>
                    <a:p>
                      <a:r>
                        <a:rPr kumimoji="1" lang="ja-JP" altLang="en-US" sz="1200" smtClean="0"/>
                        <a:t>ドキュメント名</a:t>
                      </a:r>
                      <a:endParaRPr kumimoji="1" lang="ja-JP" altLang="en-US" sz="1200" dirty="0"/>
                    </a:p>
                  </a:txBody>
                  <a:tcPr/>
                </a:tc>
                <a:tc>
                  <a:txBody>
                    <a:bodyPr/>
                    <a:lstStyle/>
                    <a:p>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smtClean="0"/>
                        <a:t>サブシステム名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dirty="0" smtClean="0"/>
                        <a:t>機能</a:t>
                      </a:r>
                      <a:r>
                        <a:rPr kumimoji="1" lang="en-US" altLang="ja-JP" sz="1200" dirty="0" smtClean="0"/>
                        <a:t>ID</a:t>
                      </a:r>
                      <a:r>
                        <a:rPr kumimoji="1" lang="ja-JP" altLang="en-US" sz="1200" dirty="0" smtClean="0"/>
                        <a:t>☆</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smtClean="0"/>
                        <a:t>機能名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685800">
                <a:tc>
                  <a:txBody>
                    <a:bodyPr/>
                    <a:lstStyle/>
                    <a:p>
                      <a:r>
                        <a:rPr kumimoji="1" lang="ja-JP" altLang="en-US" sz="1200" dirty="0" smtClean="0"/>
                        <a:t>画面遷移図</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が持つ画面を図示し、それぞれの画面の遷移関係を記述してください。</a:t>
                      </a:r>
                      <a:endParaRPr kumimoji="1" lang="ja-JP" altLang="en-US" sz="1200" dirty="0"/>
                    </a:p>
                  </a:txBody>
                  <a:tcPr/>
                </a:tc>
              </a:tr>
            </a:tbl>
          </a:graphicData>
        </a:graphic>
      </p:graphicFrame>
      <p:sp>
        <p:nvSpPr>
          <p:cNvPr id="3" name="正方形/長方形 2"/>
          <p:cNvSpPr/>
          <p:nvPr/>
        </p:nvSpPr>
        <p:spPr bwMode="auto">
          <a:xfrm>
            <a:off x="533400" y="1807029"/>
            <a:ext cx="4419600" cy="3341532"/>
          </a:xfrm>
          <a:prstGeom prst="rect">
            <a:avLst/>
          </a:prstGeom>
          <a:noFill/>
          <a:ln w="3175"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322916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11</a:t>
            </a:fld>
            <a:endParaRPr lang="en-US" altLang="ja-JP"/>
          </a:p>
        </p:txBody>
      </p:sp>
      <p:sp>
        <p:nvSpPr>
          <p:cNvPr id="22" name="コンテンツ プレースホルダー 2"/>
          <p:cNvSpPr>
            <a:spLocks noGrp="1"/>
          </p:cNvSpPr>
          <p:nvPr>
            <p:ph idx="1"/>
          </p:nvPr>
        </p:nvSpPr>
        <p:spPr>
          <a:xfrm>
            <a:off x="152400" y="763588"/>
            <a:ext cx="8839200" cy="1370012"/>
          </a:xfrm>
        </p:spPr>
        <p:txBody>
          <a:bodyPr/>
          <a:lstStyle/>
          <a:p>
            <a:r>
              <a:rPr kumimoji="1" lang="ja-JP" altLang="en-US" dirty="0" smtClean="0"/>
              <a:t>画面レイアウト図の作成</a:t>
            </a:r>
            <a:endParaRPr kumimoji="1" lang="en-US" altLang="ja-JP" dirty="0" smtClean="0"/>
          </a:p>
          <a:p>
            <a:pPr marL="355600" lvl="2" indent="0">
              <a:buNone/>
              <a:tabLst>
                <a:tab pos="5916613" algn="l"/>
              </a:tabLst>
            </a:pPr>
            <a:r>
              <a:rPr lang="ja-JP" altLang="en-US" dirty="0" smtClean="0"/>
              <a:t>画面レイアウトを作成し、右下のように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画面レイアウト</a:t>
            </a: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シート</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に貼付けます</a:t>
            </a:r>
            <a:r>
              <a:rPr lang="ja-JP" altLang="en-US" kern="1200" dirty="0" smtClean="0">
                <a:solidFill>
                  <a:schemeClr val="dk1"/>
                </a:solidFill>
              </a:rPr>
              <a:t>。</a:t>
            </a:r>
            <a:endParaRPr lang="en-US" altLang="ja-JP" kern="1200" dirty="0" smtClean="0">
              <a:solidFill>
                <a:schemeClr val="dk1"/>
              </a:solidFill>
            </a:endParaRPr>
          </a:p>
          <a:p>
            <a:pPr marL="355600" lvl="2" indent="0">
              <a:buNone/>
            </a:pPr>
            <a:r>
              <a:rPr lang="ja-JP" altLang="en-US" dirty="0" smtClean="0"/>
              <a:t>なお、画面</a:t>
            </a:r>
            <a:r>
              <a:rPr lang="ja-JP" altLang="en-US" dirty="0"/>
              <a:t>レイアウトの作成</a:t>
            </a:r>
            <a:r>
              <a:rPr lang="ja-JP" altLang="en-US" dirty="0" smtClean="0"/>
              <a:t>に指定のエディタ</a:t>
            </a:r>
            <a:r>
              <a:rPr lang="ja-JP" altLang="en-US" dirty="0"/>
              <a:t>はありません。自由に作成してください</a:t>
            </a:r>
            <a:r>
              <a:rPr lang="ja-JP" altLang="en-US" dirty="0" smtClean="0"/>
              <a:t>。</a:t>
            </a:r>
            <a:endParaRPr lang="en-US" altLang="ja-JP" dirty="0" smtClean="0"/>
          </a:p>
          <a:p>
            <a:pPr marL="355600" lvl="2" indent="0">
              <a:buNone/>
            </a:pPr>
            <a:r>
              <a:rPr lang="ja-JP" altLang="en-US" kern="1200" dirty="0" smtClean="0">
                <a:solidFill>
                  <a:schemeClr val="dk1"/>
                </a:solidFill>
              </a:rPr>
              <a:t>本チュートリアルでは、入力フィールド（　 ）が４つ、ボタン（　 ）が１つの画面を作成します。</a:t>
            </a:r>
            <a:endParaRPr lang="en-US" altLang="ja-JP" kern="1200" dirty="0">
              <a:solidFill>
                <a:schemeClr val="dk1"/>
              </a:solidFill>
            </a:endParaRPr>
          </a:p>
          <a:p>
            <a:endParaRPr kumimoji="1" lang="ja-JP" altLang="en-US" dirty="0"/>
          </a:p>
        </p:txBody>
      </p:sp>
      <p:sp>
        <p:nvSpPr>
          <p:cNvPr id="40" name="正方形/長方形 39"/>
          <p:cNvSpPr/>
          <p:nvPr/>
        </p:nvSpPr>
        <p:spPr bwMode="auto">
          <a:xfrm>
            <a:off x="5900290" y="1895856"/>
            <a:ext cx="238382" cy="228600"/>
          </a:xfrm>
          <a:prstGeom prst="rect">
            <a:avLst/>
          </a:prstGeom>
          <a:solidFill>
            <a:schemeClr val="bg1"/>
          </a:solid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41" name="円/楕円 40"/>
          <p:cNvSpPr/>
          <p:nvPr/>
        </p:nvSpPr>
        <p:spPr bwMode="auto">
          <a:xfrm>
            <a:off x="4092826" y="1889760"/>
            <a:ext cx="238382"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3" name="グループ化 2"/>
          <p:cNvGrpSpPr/>
          <p:nvPr/>
        </p:nvGrpSpPr>
        <p:grpSpPr>
          <a:xfrm>
            <a:off x="457200" y="2338729"/>
            <a:ext cx="3519848" cy="3942278"/>
            <a:chOff x="457200" y="2338729"/>
            <a:chExt cx="3519848" cy="3942278"/>
          </a:xfrm>
        </p:grpSpPr>
        <p:pic>
          <p:nvPicPr>
            <p:cNvPr id="18" name="図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2338729"/>
              <a:ext cx="3405548" cy="3942278"/>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グループ化 16"/>
            <p:cNvGrpSpPr/>
            <p:nvPr/>
          </p:nvGrpSpPr>
          <p:grpSpPr>
            <a:xfrm>
              <a:off x="457200" y="3100387"/>
              <a:ext cx="228600" cy="3049991"/>
              <a:chOff x="457200" y="3100387"/>
              <a:chExt cx="228600" cy="3049991"/>
            </a:xfrm>
          </p:grpSpPr>
          <p:sp>
            <p:nvSpPr>
              <p:cNvPr id="35" name="円/楕円 34"/>
              <p:cNvSpPr/>
              <p:nvPr/>
            </p:nvSpPr>
            <p:spPr bwMode="auto">
              <a:xfrm>
                <a:off x="457200" y="31003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円/楕円 35"/>
              <p:cNvSpPr/>
              <p:nvPr/>
            </p:nvSpPr>
            <p:spPr bwMode="auto">
              <a:xfrm>
                <a:off x="457200" y="38623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7" name="円/楕円 36"/>
              <p:cNvSpPr/>
              <p:nvPr/>
            </p:nvSpPr>
            <p:spPr bwMode="auto">
              <a:xfrm>
                <a:off x="457200" y="45481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8" name="円/楕円 37"/>
              <p:cNvSpPr/>
              <p:nvPr/>
            </p:nvSpPr>
            <p:spPr bwMode="auto">
              <a:xfrm>
                <a:off x="457200" y="52339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6" name="正方形/長方形 25"/>
              <p:cNvSpPr/>
              <p:nvPr/>
            </p:nvSpPr>
            <p:spPr bwMode="auto">
              <a:xfrm>
                <a:off x="457200" y="5919978"/>
                <a:ext cx="228600" cy="230400"/>
              </a:xfrm>
              <a:prstGeom prst="rect">
                <a:avLst/>
              </a:prstGeom>
              <a:solidFill>
                <a:schemeClr val="bg1"/>
              </a:solid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grpSp>
        <p:nvGrpSpPr>
          <p:cNvPr id="8" name="グループ化 7"/>
          <p:cNvGrpSpPr/>
          <p:nvPr/>
        </p:nvGrpSpPr>
        <p:grpSpPr>
          <a:xfrm>
            <a:off x="4267200" y="2978467"/>
            <a:ext cx="4586377" cy="2994050"/>
            <a:chOff x="4267200" y="2978467"/>
            <a:chExt cx="4586377" cy="2994050"/>
          </a:xfrm>
        </p:grpSpPr>
        <p:sp>
          <p:nvSpPr>
            <p:cNvPr id="43" name="正方形/長方形 42"/>
            <p:cNvSpPr/>
            <p:nvPr/>
          </p:nvSpPr>
          <p:spPr bwMode="auto">
            <a:xfrm>
              <a:off x="4267200" y="2978467"/>
              <a:ext cx="458637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8971" y="3275918"/>
              <a:ext cx="4564606" cy="2696599"/>
            </a:xfrm>
            <a:prstGeom prst="rect">
              <a:avLst/>
            </a:prstGeom>
            <a:noFill/>
            <a:ln w="190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grpSp>
      <p:grpSp>
        <p:nvGrpSpPr>
          <p:cNvPr id="6" name="グループ化 5"/>
          <p:cNvGrpSpPr/>
          <p:nvPr/>
        </p:nvGrpSpPr>
        <p:grpSpPr>
          <a:xfrm>
            <a:off x="3977048" y="2357131"/>
            <a:ext cx="354160" cy="3923877"/>
            <a:chOff x="3977048" y="2357131"/>
            <a:chExt cx="354160" cy="3923877"/>
          </a:xfrm>
        </p:grpSpPr>
        <p:cxnSp>
          <p:nvCxnSpPr>
            <p:cNvPr id="7" name="直線コネクタ 6"/>
            <p:cNvCxnSpPr/>
            <p:nvPr/>
          </p:nvCxnSpPr>
          <p:spPr bwMode="auto">
            <a:xfrm>
              <a:off x="3995632" y="2357131"/>
              <a:ext cx="335576" cy="62133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3" name="直線コネクタ 22"/>
            <p:cNvCxnSpPr/>
            <p:nvPr/>
          </p:nvCxnSpPr>
          <p:spPr bwMode="auto">
            <a:xfrm flipV="1">
              <a:off x="3977048" y="6035178"/>
              <a:ext cx="290152" cy="24583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Tree>
    <p:extLst>
      <p:ext uri="{BB962C8B-B14F-4D97-AF65-F5344CB8AC3E}">
        <p14:creationId xmlns:p14="http://schemas.microsoft.com/office/powerpoint/2010/main" val="267665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12</a:t>
            </a:fld>
            <a:endParaRPr lang="en-US" altLang="ja-JP"/>
          </a:p>
        </p:txBody>
      </p:sp>
      <p:sp>
        <p:nvSpPr>
          <p:cNvPr id="22" name="コンテンツ プレースホルダー 2"/>
          <p:cNvSpPr>
            <a:spLocks noGrp="1"/>
          </p:cNvSpPr>
          <p:nvPr>
            <p:ph idx="1"/>
          </p:nvPr>
        </p:nvSpPr>
        <p:spPr>
          <a:xfrm>
            <a:off x="152400" y="763588"/>
            <a:ext cx="8839200" cy="5256212"/>
          </a:xfrm>
        </p:spPr>
        <p:txBody>
          <a:bodyPr/>
          <a:lstStyle/>
          <a:p>
            <a:r>
              <a:rPr kumimoji="1" lang="ja-JP" altLang="en-US" dirty="0" smtClean="0"/>
              <a:t>画面レイアウトの定義</a:t>
            </a:r>
            <a:endParaRPr kumimoji="1" lang="en-US" altLang="ja-JP" dirty="0" smtClean="0"/>
          </a:p>
          <a:p>
            <a:pPr marL="355600" lvl="2" indent="0">
              <a:buNone/>
            </a:pPr>
            <a:r>
              <a:rPr lang="ja-JP" altLang="en-US" kern="1200" dirty="0" smtClean="0">
                <a:solidFill>
                  <a:schemeClr val="dk1"/>
                </a:solidFill>
              </a:rPr>
              <a:t>画像を張り付けた</a:t>
            </a:r>
            <a:r>
              <a:rPr lang="ja-JP" altLang="en-US" kern="1200" dirty="0">
                <a:solidFill>
                  <a:schemeClr val="dk1"/>
                </a:solidFill>
              </a:rPr>
              <a:t>後、次の要領</a:t>
            </a:r>
            <a:r>
              <a:rPr lang="ja-JP" altLang="en-US" kern="1200" dirty="0" smtClean="0">
                <a:solidFill>
                  <a:schemeClr val="dk1"/>
                </a:solidFill>
              </a:rPr>
              <a:t>で画面</a:t>
            </a:r>
            <a:r>
              <a:rPr lang="ja-JP" altLang="en-US" kern="1200" dirty="0">
                <a:solidFill>
                  <a:schemeClr val="dk1"/>
                </a:solidFill>
              </a:rPr>
              <a:t>レイアウトを</a:t>
            </a:r>
            <a:r>
              <a:rPr lang="ja-JP" altLang="en-US" kern="1200" dirty="0" smtClean="0">
                <a:solidFill>
                  <a:schemeClr val="dk1"/>
                </a:solidFill>
              </a:rPr>
              <a:t>定義します。</a:t>
            </a:r>
            <a:endParaRPr lang="en-US" altLang="ja-JP" kern="1200" dirty="0" smtClean="0">
              <a:solidFill>
                <a:schemeClr val="dk1"/>
              </a:solidFill>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778" y="1600200"/>
            <a:ext cx="821904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表 7"/>
          <p:cNvGraphicFramePr>
            <a:graphicFrameLocks noGrp="1"/>
          </p:cNvGraphicFramePr>
          <p:nvPr>
            <p:extLst>
              <p:ext uri="{D42A27DB-BD31-4B8C-83A1-F6EECF244321}">
                <p14:modId xmlns:p14="http://schemas.microsoft.com/office/powerpoint/2010/main" val="2855140909"/>
              </p:ext>
            </p:extLst>
          </p:nvPr>
        </p:nvGraphicFramePr>
        <p:xfrm>
          <a:off x="341376" y="2231136"/>
          <a:ext cx="4984902" cy="3756699"/>
        </p:xfrm>
        <a:graphic>
          <a:graphicData uri="http://schemas.openxmlformats.org/drawingml/2006/table">
            <a:tbl>
              <a:tblPr firstRow="1" bandRow="1">
                <a:tableStyleId>{5C22544A-7EE6-4342-B048-85BDC9FD1C3A}</a:tableStyleId>
              </a:tblPr>
              <a:tblGrid>
                <a:gridCol w="1729455"/>
                <a:gridCol w="3255447"/>
              </a:tblGrid>
              <a:tr h="332232">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409969">
                <a:tc>
                  <a:txBody>
                    <a:bodyPr/>
                    <a:lstStyle/>
                    <a:p>
                      <a:r>
                        <a:rPr kumimoji="1" lang="ja-JP" altLang="en-US" sz="1200" dirty="0" smtClean="0"/>
                        <a:t>画面</a:t>
                      </a:r>
                      <a:r>
                        <a:rPr kumimoji="1" lang="en-US" altLang="ja-JP" sz="1200" dirty="0" smtClean="0"/>
                        <a:t>ID</a:t>
                      </a:r>
                      <a:r>
                        <a:rPr kumimoji="1" lang="ja-JP" altLang="en-US" sz="1200" dirty="0" smtClean="0"/>
                        <a:t>☆</a:t>
                      </a:r>
                      <a:endParaRPr kumimoji="1" lang="ja-JP" altLang="en-US" sz="1200" dirty="0"/>
                    </a:p>
                  </a:txBody>
                  <a:tcPr/>
                </a:tc>
                <a:tc>
                  <a:txBody>
                    <a:bodyPr/>
                    <a:lstStyle/>
                    <a:p>
                      <a:r>
                        <a:rPr kumimoji="1" lang="ja-JP" altLang="en-US" sz="1200" dirty="0" smtClean="0"/>
                        <a:t>本シートに設計する画面の</a:t>
                      </a:r>
                      <a:r>
                        <a:rPr kumimoji="1" lang="en-US" altLang="ja-JP" sz="1200" dirty="0" smtClean="0"/>
                        <a:t>ID</a:t>
                      </a:r>
                      <a:r>
                        <a:rPr kumimoji="1" lang="ja-JP" altLang="en-US" sz="1200" dirty="0" smtClean="0"/>
                        <a:t>を記述してください。本</a:t>
                      </a:r>
                      <a:r>
                        <a:rPr kumimoji="1" lang="en-US" altLang="ja-JP" sz="1200" dirty="0" smtClean="0"/>
                        <a:t>ID</a:t>
                      </a:r>
                      <a:r>
                        <a:rPr kumimoji="1" lang="ja-JP" altLang="en-US" sz="1200" dirty="0" smtClean="0"/>
                        <a:t>はソースを生成する際に利用されます。</a:t>
                      </a:r>
                    </a:p>
                    <a:p>
                      <a:r>
                        <a:rPr kumimoji="1" lang="ja-JP" altLang="en-US" sz="1200" dirty="0" smtClean="0">
                          <a:solidFill>
                            <a:srgbClr val="FF0000"/>
                          </a:solidFill>
                        </a:rPr>
                        <a:t>また次に説明する「イベント一覧シート」の画面</a:t>
                      </a:r>
                      <a:r>
                        <a:rPr kumimoji="1" lang="en-US" altLang="ja-JP" sz="1200" dirty="0" smtClean="0">
                          <a:solidFill>
                            <a:srgbClr val="FF0000"/>
                          </a:solidFill>
                        </a:rPr>
                        <a:t>ID</a:t>
                      </a:r>
                      <a:r>
                        <a:rPr kumimoji="1" lang="ja-JP" altLang="en-US" sz="1200" dirty="0" smtClean="0">
                          <a:solidFill>
                            <a:srgbClr val="FF0000"/>
                          </a:solidFill>
                        </a:rPr>
                        <a:t>と一致させる必要があります。</a:t>
                      </a:r>
                      <a:endParaRPr kumimoji="1" lang="ja-JP" altLang="en-US" sz="1200" dirty="0">
                        <a:solidFill>
                          <a:srgbClr val="FF0000"/>
                        </a:solidFill>
                      </a:endParaRPr>
                    </a:p>
                  </a:txBody>
                  <a:tcPr/>
                </a:tc>
              </a:tr>
              <a:tr h="409969">
                <a:tc>
                  <a:txBody>
                    <a:bodyPr/>
                    <a:lstStyle/>
                    <a:p>
                      <a:r>
                        <a:rPr kumimoji="1" lang="ja-JP" altLang="en-US" sz="1200" dirty="0" smtClean="0"/>
                        <a:t>画面名</a:t>
                      </a:r>
                      <a:endParaRPr kumimoji="1" lang="ja-JP" altLang="en-US" sz="1200" dirty="0"/>
                    </a:p>
                  </a:txBody>
                  <a:tcPr/>
                </a:tc>
                <a:tc>
                  <a:txBody>
                    <a:bodyPr/>
                    <a:lstStyle/>
                    <a:p>
                      <a:r>
                        <a:rPr kumimoji="1" lang="ja-JP" altLang="en-US" sz="1200" dirty="0" smtClean="0"/>
                        <a:t>画面の名称を記述してください。</a:t>
                      </a:r>
                      <a:endParaRPr kumimoji="1" lang="ja-JP" altLang="en-US" sz="1200" dirty="0"/>
                    </a:p>
                  </a:txBody>
                  <a:tcPr/>
                </a:tc>
              </a:tr>
              <a:tr h="409969">
                <a:tc>
                  <a:txBody>
                    <a:bodyPr/>
                    <a:lstStyle/>
                    <a:p>
                      <a:r>
                        <a:rPr kumimoji="1" lang="ja-JP" altLang="en-US" sz="1200" dirty="0" smtClean="0"/>
                        <a:t>画面説明</a:t>
                      </a:r>
                      <a:endParaRPr kumimoji="1" lang="ja-JP" altLang="en-US" sz="1200" dirty="0"/>
                    </a:p>
                  </a:txBody>
                  <a:tcPr/>
                </a:tc>
                <a:tc>
                  <a:txBody>
                    <a:bodyPr/>
                    <a:lstStyle/>
                    <a:p>
                      <a:r>
                        <a:rPr kumimoji="1" lang="ja-JP" altLang="en-US" sz="1200" dirty="0" smtClean="0"/>
                        <a:t>画面の用途や、特徴、仕様等を記述してください。</a:t>
                      </a:r>
                      <a:endParaRPr kumimoji="1" lang="ja-JP" altLang="en-US" sz="1200" dirty="0"/>
                    </a:p>
                  </a:txBody>
                  <a:tcPr/>
                </a:tc>
              </a:tr>
              <a:tr h="409969">
                <a:tc>
                  <a:txBody>
                    <a:bodyPr/>
                    <a:lstStyle/>
                    <a:p>
                      <a:r>
                        <a:rPr kumimoji="1" lang="ja-JP" altLang="en-US" sz="1200" dirty="0" smtClean="0"/>
                        <a:t>縦横説明</a:t>
                      </a:r>
                      <a:endParaRPr kumimoji="1" lang="ja-JP" altLang="en-US" sz="1200" dirty="0"/>
                    </a:p>
                  </a:txBody>
                  <a:tcPr/>
                </a:tc>
                <a:tc>
                  <a:txBody>
                    <a:bodyPr/>
                    <a:lstStyle/>
                    <a:p>
                      <a:r>
                        <a:rPr kumimoji="1" lang="ja-JP" altLang="en-US" sz="1200" dirty="0" smtClean="0"/>
                        <a:t>端末の向きによる、画面仕様を記述してください。</a:t>
                      </a:r>
                      <a:endParaRPr kumimoji="1" lang="ja-JP" altLang="en-US" sz="1200" dirty="0"/>
                    </a:p>
                  </a:txBody>
                  <a:tcPr/>
                </a:tc>
              </a:tr>
              <a:tr h="409969">
                <a:tc>
                  <a:txBody>
                    <a:bodyPr/>
                    <a:lstStyle/>
                    <a:p>
                      <a:r>
                        <a:rPr kumimoji="1" lang="ja-JP" altLang="en-US" sz="1200" dirty="0" smtClean="0"/>
                        <a:t>操作説明</a:t>
                      </a:r>
                      <a:endParaRPr kumimoji="1" lang="ja-JP" altLang="en-US" sz="1200" dirty="0"/>
                    </a:p>
                  </a:txBody>
                  <a:tcPr/>
                </a:tc>
                <a:tc>
                  <a:txBody>
                    <a:bodyPr/>
                    <a:lstStyle/>
                    <a:p>
                      <a:r>
                        <a:rPr kumimoji="1" lang="ja-JP" altLang="en-US" sz="1200" dirty="0" smtClean="0"/>
                        <a:t>画面上の部品を操作した際の動作を記述してください。</a:t>
                      </a:r>
                      <a:endParaRPr kumimoji="1" lang="ja-JP" altLang="en-US" sz="1200" dirty="0"/>
                    </a:p>
                  </a:txBody>
                  <a:tcPr/>
                </a:tc>
              </a:tr>
              <a:tr h="409969">
                <a:tc>
                  <a:txBody>
                    <a:bodyPr/>
                    <a:lstStyle/>
                    <a:p>
                      <a:r>
                        <a:rPr kumimoji="1" lang="ja-JP" altLang="en-US" sz="1200" dirty="0" smtClean="0"/>
                        <a:t>ヘッダー、フッター説明</a:t>
                      </a:r>
                      <a:endParaRPr kumimoji="1" lang="ja-JP" altLang="en-US" sz="1200" dirty="0"/>
                    </a:p>
                  </a:txBody>
                  <a:tcPr/>
                </a:tc>
                <a:tc>
                  <a:txBody>
                    <a:bodyPr/>
                    <a:lstStyle/>
                    <a:p>
                      <a:r>
                        <a:rPr kumimoji="1" lang="ja-JP" altLang="en-US" sz="1200" dirty="0" smtClean="0"/>
                        <a:t>ヘッダー、フッターの動作仕様や、特徴を記述してください。</a:t>
                      </a:r>
                      <a:endParaRPr kumimoji="1" lang="ja-JP" altLang="en-US" sz="1200" dirty="0"/>
                    </a:p>
                  </a:txBody>
                  <a:tcPr/>
                </a:tc>
              </a:tr>
              <a:tr h="385533">
                <a:tc>
                  <a:txBody>
                    <a:bodyPr/>
                    <a:lstStyle/>
                    <a:p>
                      <a:r>
                        <a:rPr kumimoji="1" lang="ja-JP" altLang="en-US" sz="1200" dirty="0" smtClean="0"/>
                        <a:t>テキストエリア</a:t>
                      </a:r>
                      <a:endParaRPr kumimoji="1" lang="ja-JP" altLang="en-US" sz="1200" dirty="0"/>
                    </a:p>
                  </a:txBody>
                  <a:tcPr/>
                </a:tc>
                <a:tc>
                  <a:txBody>
                    <a:bodyPr/>
                    <a:lstStyle/>
                    <a:p>
                      <a:r>
                        <a:rPr kumimoji="1" lang="ja-JP" altLang="en-US" sz="1200" dirty="0" smtClean="0"/>
                        <a:t>入力エリア（エディットボックス）の文字数制限や改行の有無、伸縮等の仕様を記述してください。</a:t>
                      </a:r>
                      <a:endParaRPr kumimoji="1" lang="ja-JP" altLang="en-US" sz="1200" dirty="0"/>
                    </a:p>
                  </a:txBody>
                  <a:tcPr/>
                </a:tc>
              </a:tr>
            </a:tbl>
          </a:graphicData>
        </a:graphic>
      </p:graphicFrame>
    </p:spTree>
    <p:extLst>
      <p:ext uri="{BB962C8B-B14F-4D97-AF65-F5344CB8AC3E}">
        <p14:creationId xmlns:p14="http://schemas.microsoft.com/office/powerpoint/2010/main" val="1569715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016" y="2542305"/>
            <a:ext cx="3901440" cy="2598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13</a:t>
            </a:fld>
            <a:endParaRPr lang="en-US" altLang="ja-JP"/>
          </a:p>
        </p:txBody>
      </p:sp>
      <p:sp>
        <p:nvSpPr>
          <p:cNvPr id="18" name="コンテンツ プレースホルダー 2"/>
          <p:cNvSpPr>
            <a:spLocks noGrp="1"/>
          </p:cNvSpPr>
          <p:nvPr>
            <p:ph idx="1"/>
          </p:nvPr>
        </p:nvSpPr>
        <p:spPr>
          <a:xfrm>
            <a:off x="152400" y="763588"/>
            <a:ext cx="8839200" cy="2360612"/>
          </a:xfrm>
        </p:spPr>
        <p:txBody>
          <a:bodyPr/>
          <a:lstStyle/>
          <a:p>
            <a:r>
              <a:rPr kumimoji="1" lang="ja-JP" altLang="en-US" dirty="0" smtClean="0"/>
              <a:t>画面項目の定義</a:t>
            </a:r>
            <a:endParaRPr kumimoji="1" lang="en-US" altLang="ja-JP" dirty="0" smtClean="0"/>
          </a:p>
          <a:p>
            <a:pPr marL="355600" lvl="2" indent="0">
              <a:buNone/>
            </a:pPr>
            <a:r>
              <a:rPr lang="ja-JP" altLang="en-US" kern="1200" dirty="0" smtClean="0">
                <a:solidFill>
                  <a:schemeClr val="dk1"/>
                </a:solidFill>
              </a:rPr>
              <a:t>次の要領で、画面レイアウトで設計した入力フィールドやボタンなどを定義します。</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チュートリアルでは４つフィールドと１つのボタンを定義しましたので、次のようになります。</a:t>
            </a:r>
            <a:endParaRPr lang="en-US" altLang="ja-JP" kern="1200" dirty="0" smtClean="0">
              <a:solidFill>
                <a:schemeClr val="dk1"/>
              </a:solidFill>
            </a:endParaRPr>
          </a:p>
        </p:txBody>
      </p:sp>
      <p:sp>
        <p:nvSpPr>
          <p:cNvPr id="10" name="正方形/長方形 9"/>
          <p:cNvSpPr/>
          <p:nvPr/>
        </p:nvSpPr>
        <p:spPr bwMode="auto">
          <a:xfrm>
            <a:off x="1344168" y="3468624"/>
            <a:ext cx="2819400" cy="1560576"/>
          </a:xfrm>
          <a:prstGeom prst="rect">
            <a:avLst/>
          </a:prstGeom>
          <a:noFill/>
          <a:ln w="508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23" name="表 22"/>
          <p:cNvGraphicFramePr>
            <a:graphicFrameLocks noGrp="1"/>
          </p:cNvGraphicFramePr>
          <p:nvPr>
            <p:extLst>
              <p:ext uri="{D42A27DB-BD31-4B8C-83A1-F6EECF244321}">
                <p14:modId xmlns:p14="http://schemas.microsoft.com/office/powerpoint/2010/main" val="2922892259"/>
              </p:ext>
            </p:extLst>
          </p:nvPr>
        </p:nvGraphicFramePr>
        <p:xfrm>
          <a:off x="4572000" y="2523744"/>
          <a:ext cx="4375302" cy="2371229"/>
        </p:xfrm>
        <a:graphic>
          <a:graphicData uri="http://schemas.openxmlformats.org/drawingml/2006/table">
            <a:tbl>
              <a:tblPr firstRow="1" bandRow="1">
                <a:tableStyleId>{5C22544A-7EE6-4342-B048-85BDC9FD1C3A}</a:tableStyleId>
              </a:tblPr>
              <a:tblGrid>
                <a:gridCol w="1066800"/>
                <a:gridCol w="3308502"/>
              </a:tblGrid>
              <a:tr h="640874">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76785">
                <a:tc>
                  <a:txBody>
                    <a:bodyPr/>
                    <a:lstStyle/>
                    <a:p>
                      <a:r>
                        <a:rPr kumimoji="1" lang="ja-JP" altLang="en-US" sz="1200" dirty="0" smtClean="0"/>
                        <a:t>項目名</a:t>
                      </a:r>
                      <a:endParaRPr kumimoji="1" lang="ja-JP" altLang="en-US" sz="1200" dirty="0"/>
                    </a:p>
                  </a:txBody>
                  <a:tcPr/>
                </a:tc>
                <a:tc>
                  <a:txBody>
                    <a:bodyPr/>
                    <a:lstStyle/>
                    <a:p>
                      <a:r>
                        <a:rPr kumimoji="1" lang="ja-JP" altLang="en-US" sz="1200" dirty="0" smtClean="0"/>
                        <a:t>次に説明する「イベント一覧シート」で利用しますので、ユニークな名前をつけてください。</a:t>
                      </a:r>
                      <a:endParaRPr kumimoji="1" lang="ja-JP" altLang="en-US" sz="1200" dirty="0"/>
                    </a:p>
                  </a:txBody>
                  <a:tcPr/>
                </a:tc>
              </a:tr>
              <a:tr h="576785">
                <a:tc>
                  <a:txBody>
                    <a:bodyPr/>
                    <a:lstStyle/>
                    <a:p>
                      <a:r>
                        <a:rPr kumimoji="1" lang="ja-JP" altLang="en-US" sz="1200" dirty="0" smtClean="0"/>
                        <a:t>項目</a:t>
                      </a:r>
                      <a:r>
                        <a:rPr kumimoji="1" lang="en-US" altLang="ja-JP" sz="1200" dirty="0" smtClean="0"/>
                        <a:t>ID</a:t>
                      </a:r>
                      <a:endParaRPr kumimoji="1" lang="ja-JP" altLang="en-US" sz="1200" dirty="0"/>
                    </a:p>
                  </a:txBody>
                  <a:tcPr/>
                </a:tc>
                <a:tc>
                  <a:txBody>
                    <a:bodyPr/>
                    <a:lstStyle/>
                    <a:p>
                      <a:r>
                        <a:rPr kumimoji="1" lang="ja-JP" altLang="en-US" sz="1200" dirty="0" smtClean="0"/>
                        <a:t>ジェネレートするコードで利用（出力）しますので、ユニークな</a:t>
                      </a:r>
                      <a:r>
                        <a:rPr kumimoji="1" lang="en-US" altLang="ja-JP" sz="1200" dirty="0" smtClean="0"/>
                        <a:t>ID</a:t>
                      </a:r>
                      <a:r>
                        <a:rPr kumimoji="1" lang="ja-JP" altLang="en-US" sz="1200" dirty="0" smtClean="0"/>
                        <a:t>をつけてください。</a:t>
                      </a:r>
                      <a:endParaRPr kumimoji="1" lang="ja-JP" altLang="en-US" sz="1200" dirty="0"/>
                    </a:p>
                  </a:txBody>
                  <a:tcPr/>
                </a:tc>
              </a:tr>
              <a:tr h="576785">
                <a:tc>
                  <a:txBody>
                    <a:bodyPr/>
                    <a:lstStyle/>
                    <a:p>
                      <a:r>
                        <a:rPr kumimoji="1" lang="ja-JP" altLang="en-US" sz="1200" dirty="0" smtClean="0"/>
                        <a:t>種類</a:t>
                      </a:r>
                      <a:endParaRPr kumimoji="1" lang="ja-JP" altLang="en-US" sz="1200" dirty="0"/>
                    </a:p>
                  </a:txBody>
                  <a:tcPr/>
                </a:tc>
                <a:tc>
                  <a:txBody>
                    <a:bodyPr/>
                    <a:lstStyle/>
                    <a:p>
                      <a:r>
                        <a:rPr kumimoji="1" lang="ja-JP" altLang="en-US" sz="1200" dirty="0" smtClean="0"/>
                        <a:t>プルダウンより選択してください。</a:t>
                      </a:r>
                      <a:endParaRPr kumimoji="1" lang="ja-JP" altLang="en-US" sz="1200" dirty="0"/>
                    </a:p>
                  </a:txBody>
                  <a:tcPr/>
                </a:tc>
              </a:tr>
            </a:tbl>
          </a:graphicData>
        </a:graphic>
      </p:graphicFrame>
      <p:sp>
        <p:nvSpPr>
          <p:cNvPr id="9" name="正方形/長方形 8"/>
          <p:cNvSpPr/>
          <p:nvPr/>
        </p:nvSpPr>
        <p:spPr bwMode="auto">
          <a:xfrm>
            <a:off x="1558399" y="2253342"/>
            <a:ext cx="285205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Tree>
    <p:extLst>
      <p:ext uri="{BB962C8B-B14F-4D97-AF65-F5344CB8AC3E}">
        <p14:creationId xmlns:p14="http://schemas.microsoft.com/office/powerpoint/2010/main" val="22096682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92" y="1643253"/>
            <a:ext cx="8561630" cy="4791075"/>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a:xfrm>
            <a:off x="152400" y="763588"/>
            <a:ext cx="8839200" cy="519620"/>
          </a:xfrm>
        </p:spPr>
        <p:txBody>
          <a:bodyPr/>
          <a:lstStyle/>
          <a:p>
            <a:r>
              <a:rPr kumimoji="1" lang="ja-JP" altLang="en-US" dirty="0" smtClean="0"/>
              <a:t>イベントの定義</a:t>
            </a:r>
            <a:endParaRPr kumimoji="1" lang="en-US" altLang="ja-JP" dirty="0" smtClean="0"/>
          </a:p>
          <a:p>
            <a:pPr marL="457200" lvl="1" indent="0">
              <a:buNone/>
            </a:pPr>
            <a:r>
              <a:rPr kumimoji="1" lang="ja-JP" altLang="en-US" dirty="0" smtClean="0"/>
              <a:t>画面項目定義を元に、次の要領でアクションに対するイベントを定義します。</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14</a:t>
            </a:fld>
            <a:endParaRPr lang="en-US" altLang="ja-JP"/>
          </a:p>
        </p:txBody>
      </p:sp>
      <p:sp>
        <p:nvSpPr>
          <p:cNvPr id="10" name="正方形/長方形 9"/>
          <p:cNvSpPr/>
          <p:nvPr/>
        </p:nvSpPr>
        <p:spPr bwMode="auto">
          <a:xfrm>
            <a:off x="5437632" y="1624584"/>
            <a:ext cx="3425679"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6" name="正方形/長方形 5"/>
          <p:cNvSpPr/>
          <p:nvPr/>
        </p:nvSpPr>
        <p:spPr bwMode="auto">
          <a:xfrm>
            <a:off x="296892" y="2743200"/>
            <a:ext cx="8561630" cy="2282952"/>
          </a:xfrm>
          <a:prstGeom prst="rect">
            <a:avLst/>
          </a:prstGeom>
          <a:solidFill>
            <a:schemeClr val="bg1"/>
          </a:solidFill>
          <a:ln w="38100" cap="flat" cmpd="sng" algn="ctr">
            <a:no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17" name="表 16"/>
          <p:cNvGraphicFramePr>
            <a:graphicFrameLocks noGrp="1"/>
          </p:cNvGraphicFramePr>
          <p:nvPr>
            <p:extLst>
              <p:ext uri="{D42A27DB-BD31-4B8C-83A1-F6EECF244321}">
                <p14:modId xmlns:p14="http://schemas.microsoft.com/office/powerpoint/2010/main" val="4242786115"/>
              </p:ext>
            </p:extLst>
          </p:nvPr>
        </p:nvGraphicFramePr>
        <p:xfrm>
          <a:off x="457200" y="2801112"/>
          <a:ext cx="8229600" cy="2133600"/>
        </p:xfrm>
        <a:graphic>
          <a:graphicData uri="http://schemas.openxmlformats.org/drawingml/2006/table">
            <a:tbl>
              <a:tblPr firstRow="1" bandRow="1">
                <a:effectLst/>
                <a:tableStyleId>{5C22544A-7EE6-4342-B048-85BDC9FD1C3A}</a:tableStyleId>
              </a:tblPr>
              <a:tblGrid>
                <a:gridCol w="1224400"/>
                <a:gridCol w="7005200"/>
              </a:tblGrid>
              <a:tr h="304799">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304800">
                <a:tc>
                  <a:txBody>
                    <a:bodyPr/>
                    <a:lstStyle/>
                    <a:p>
                      <a:r>
                        <a:rPr kumimoji="1" lang="ja-JP" altLang="en-US" sz="1200" dirty="0" smtClean="0"/>
                        <a:t>イベント名</a:t>
                      </a:r>
                      <a:endParaRPr kumimoji="1" lang="ja-JP" altLang="en-US" sz="1200" dirty="0"/>
                    </a:p>
                  </a:txBody>
                  <a:tcPr/>
                </a:tc>
                <a:tc>
                  <a:txBody>
                    <a:bodyPr/>
                    <a:lstStyle/>
                    <a:p>
                      <a:r>
                        <a:rPr kumimoji="1" lang="ja-JP" altLang="en-US" sz="1200" dirty="0" smtClean="0"/>
                        <a:t>画面で処理するイベントの名称を記述してください。</a:t>
                      </a:r>
                      <a:endParaRPr kumimoji="1" lang="ja-JP" altLang="en-US" sz="1200" dirty="0"/>
                    </a:p>
                  </a:txBody>
                  <a:tcPr/>
                </a:tc>
              </a:tr>
              <a:tr h="304800">
                <a:tc>
                  <a:txBody>
                    <a:bodyPr/>
                    <a:lstStyle/>
                    <a:p>
                      <a:r>
                        <a:rPr kumimoji="1" lang="ja-JP" altLang="en-US" sz="1200" dirty="0" smtClean="0"/>
                        <a:t>画面項目名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u="none" strike="noStrike" cap="none" normalizeH="0" baseline="0" dirty="0" smtClean="0">
                          <a:ln>
                            <a:noFill/>
                          </a:ln>
                          <a:solidFill>
                            <a:schemeClr val="tx1"/>
                          </a:solidFill>
                          <a:effectLst/>
                          <a:ea typeface="HGP創英角ｺﾞｼｯｸUB" pitchFamily="50" charset="-128"/>
                          <a:cs typeface="Osaka"/>
                        </a:rPr>
                        <a:t>画面項目定義シート</a:t>
                      </a:r>
                      <a:r>
                        <a:rPr kumimoji="1" lang="ja-JP" altLang="en-US" sz="1200" b="0" i="0" u="none" strike="noStrike" cap="none" normalizeH="0" baseline="0" dirty="0" smtClean="0">
                          <a:ln>
                            <a:noFill/>
                          </a:ln>
                          <a:solidFill>
                            <a:schemeClr val="dk1"/>
                          </a:solidFill>
                          <a:effectLst/>
                          <a:ea typeface="+mn-ea"/>
                          <a:cs typeface="+mn-cs"/>
                        </a:rPr>
                        <a:t>で定義した、「項目名」を記述してください。</a:t>
                      </a:r>
                      <a:endParaRPr kumimoji="1" lang="ja-JP" altLang="en-US" sz="1200" b="0" i="0" u="none" strike="noStrike" cap="none" normalizeH="0" baseline="0" dirty="0" smtClean="0">
                        <a:ln>
                          <a:noFill/>
                        </a:ln>
                        <a:solidFill>
                          <a:schemeClr val="tx1"/>
                        </a:solidFill>
                        <a:effectLst/>
                        <a:ea typeface="HGP創英角ｺﾞｼｯｸUB" pitchFamily="50" charset="-128"/>
                        <a:cs typeface="Osaka"/>
                      </a:endParaRPr>
                    </a:p>
                  </a:txBody>
                  <a:tcPr/>
                </a:tc>
              </a:tr>
              <a:tr h="304800">
                <a:tc>
                  <a:txBody>
                    <a:bodyPr/>
                    <a:lstStyle/>
                    <a:p>
                      <a:r>
                        <a:rPr kumimoji="1" lang="ja-JP" altLang="en-US" sz="1200" dirty="0" smtClean="0"/>
                        <a:t>イベント種別</a:t>
                      </a:r>
                      <a:endParaRPr kumimoji="1" lang="ja-JP" altLang="en-US" sz="1200" dirty="0"/>
                    </a:p>
                  </a:txBody>
                  <a:tcPr/>
                </a:tc>
                <a:tc>
                  <a:txBody>
                    <a:bodyPr/>
                    <a:lstStyle/>
                    <a:p>
                      <a:r>
                        <a:rPr kumimoji="1" lang="ja-JP" altLang="en-US" sz="1200" dirty="0" smtClean="0"/>
                        <a:t>画面に配置するイベントの種別をプルダウンから選択してください。</a:t>
                      </a:r>
                      <a:endParaRPr kumimoji="1" lang="ja-JP" altLang="en-US" sz="1200" dirty="0"/>
                    </a:p>
                  </a:txBody>
                  <a:tcPr/>
                </a:tc>
              </a:tr>
              <a:tr h="304800">
                <a:tc>
                  <a:txBody>
                    <a:bodyPr/>
                    <a:lstStyle/>
                    <a:p>
                      <a:r>
                        <a:rPr kumimoji="1" lang="ja-JP" altLang="en-US" sz="1200" dirty="0" smtClean="0"/>
                        <a:t>処理名</a:t>
                      </a:r>
                      <a:endParaRPr kumimoji="1" lang="ja-JP" altLang="en-US" sz="1200" dirty="0"/>
                    </a:p>
                  </a:txBody>
                  <a:tcPr/>
                </a:tc>
                <a:tc>
                  <a:txBody>
                    <a:bodyPr/>
                    <a:lstStyle/>
                    <a:p>
                      <a:r>
                        <a:rPr kumimoji="1" lang="ja-JP" altLang="en-US" sz="1200" dirty="0" smtClean="0"/>
                        <a:t>イベントを受け取った際に実行する処理の名称を記述してください。</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記述した内容は、ジェネレートするコードのコメントに記載されます。</a:t>
                      </a:r>
                    </a:p>
                  </a:txBody>
                  <a:tcPr/>
                </a:tc>
              </a:tr>
              <a:tr h="381000">
                <a:tc>
                  <a:txBody>
                    <a:bodyPr/>
                    <a:lstStyle/>
                    <a:p>
                      <a:r>
                        <a:rPr kumimoji="1" lang="ja-JP" altLang="en-US" sz="1200" dirty="0" smtClean="0"/>
                        <a:t>処理概要</a:t>
                      </a:r>
                      <a:endParaRPr kumimoji="1" lang="ja-JP" altLang="en-US" sz="1200" dirty="0"/>
                    </a:p>
                  </a:txBody>
                  <a:tcPr/>
                </a:tc>
                <a:tc>
                  <a:txBody>
                    <a:bodyPr/>
                    <a:lstStyle/>
                    <a:p>
                      <a:r>
                        <a:rPr kumimoji="1" lang="ja-JP" altLang="en-US" sz="1200" dirty="0" smtClean="0"/>
                        <a:t>イベントを受け取った際に実行する処理の概要を記述してください。</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記述した内容は、ジェネレートするコードのコメントに記載されます。</a:t>
                      </a:r>
                    </a:p>
                  </a:txBody>
                  <a:tcPr/>
                </a:tc>
              </a:tr>
            </a:tbl>
          </a:graphicData>
        </a:graphic>
      </p:graphicFrame>
      <p:sp>
        <p:nvSpPr>
          <p:cNvPr id="8" name="正方形/長方形 7"/>
          <p:cNvSpPr/>
          <p:nvPr/>
        </p:nvSpPr>
        <p:spPr bwMode="auto">
          <a:xfrm>
            <a:off x="296892" y="5026152"/>
            <a:ext cx="8561630" cy="1219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6" name="テキスト ボックス 15"/>
          <p:cNvSpPr txBox="1"/>
          <p:nvPr/>
        </p:nvSpPr>
        <p:spPr>
          <a:xfrm>
            <a:off x="2199405" y="6085188"/>
            <a:ext cx="6476453" cy="306467"/>
          </a:xfrm>
          <a:prstGeom prst="roundRect">
            <a:avLst>
              <a:gd name="adj" fmla="val 35082"/>
            </a:avLst>
          </a:prstGeom>
          <a:solidFill>
            <a:srgbClr val="FFFF00"/>
          </a:solidFill>
        </p:spPr>
        <p:txBody>
          <a:bodyPr wrap="none" rtlCol="0">
            <a:spAutoFit/>
          </a:bodyPr>
          <a:lstStyle/>
          <a:p>
            <a:pPr algn="l"/>
            <a:r>
              <a:rPr lang="en-US" altLang="ja-JP" sz="1200" b="1" dirty="0" smtClean="0"/>
              <a:t>※</a:t>
            </a:r>
            <a:r>
              <a:rPr lang="ja-JP" altLang="en-US" sz="1200" b="1" dirty="0" smtClean="0"/>
              <a:t>入力フィールドでデータを確認</a:t>
            </a:r>
            <a:r>
              <a:rPr lang="ja-JP" altLang="en-US" sz="1200" b="1" dirty="0"/>
              <a:t>を</a:t>
            </a:r>
            <a:r>
              <a:rPr lang="ja-JP" altLang="en-US" sz="1200" b="1" dirty="0" smtClean="0"/>
              <a:t>する場合は、</a:t>
            </a:r>
            <a:r>
              <a:rPr lang="ja-JP" altLang="en-US" sz="1200" b="1" dirty="0"/>
              <a:t>入力</a:t>
            </a:r>
            <a:r>
              <a:rPr lang="ja-JP" altLang="en-US" sz="1200" b="1" dirty="0" smtClean="0"/>
              <a:t>フィールド</a:t>
            </a:r>
            <a:r>
              <a:rPr lang="ja-JP" altLang="en-US" sz="1200" b="1" dirty="0"/>
              <a:t>の</a:t>
            </a:r>
            <a:r>
              <a:rPr lang="ja-JP" altLang="en-US" sz="1200" b="1" dirty="0" smtClean="0"/>
              <a:t>イベント処理を追加してください。</a:t>
            </a:r>
            <a:endParaRPr kumimoji="1" lang="ja-JP" altLang="en-US" sz="1200" b="1" dirty="0"/>
          </a:p>
        </p:txBody>
      </p:sp>
      <p:sp>
        <p:nvSpPr>
          <p:cNvPr id="13" name="正方形/長方形 12"/>
          <p:cNvSpPr/>
          <p:nvPr/>
        </p:nvSpPr>
        <p:spPr>
          <a:xfrm>
            <a:off x="5029200" y="5371612"/>
            <a:ext cx="3276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“登録”ボタンをタップした際のイベントの処理概要を記載します。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72347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図 9"/>
          <p:cNvPicPr>
            <a:picLocks noChangeAspect="1"/>
          </p:cNvPicPr>
          <p:nvPr/>
        </p:nvPicPr>
        <p:blipFill>
          <a:blip r:embed="rId2"/>
          <a:stretch>
            <a:fillRect/>
          </a:stretch>
        </p:blipFill>
        <p:spPr>
          <a:xfrm>
            <a:off x="544926" y="2200275"/>
            <a:ext cx="4712874" cy="2438400"/>
          </a:xfrm>
          <a:prstGeom prst="rect">
            <a:avLst/>
          </a:prstGeom>
          <a:ln>
            <a:solidFill>
              <a:schemeClr val="tx1"/>
            </a:solidFill>
          </a:ln>
        </p:spPr>
      </p:pic>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イベントの定義</a:t>
            </a:r>
            <a:endParaRPr kumimoji="1" lang="en-US" altLang="ja-JP" dirty="0" smtClean="0"/>
          </a:p>
          <a:p>
            <a:pPr marL="457200" lvl="1" indent="0">
              <a:buNone/>
            </a:pPr>
            <a:r>
              <a:rPr kumimoji="1" lang="ja-JP" altLang="en-US" dirty="0" smtClean="0"/>
              <a:t>チュートリアルでは、ＪＱｕｅｒｙ Ｍｏｂｉｌｅのイベント機能を利用し、「画面（ページ）を開いた時に表示する入力フィールドを初期化する処理」を追加します</a:t>
            </a:r>
            <a:r>
              <a:rPr lang="ja-JP" altLang="en-US" dirty="0" smtClean="0"/>
              <a:t>。</a:t>
            </a:r>
            <a:endParaRPr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15</a:t>
            </a:fld>
            <a:endParaRPr lang="en-US" altLang="ja-JP"/>
          </a:p>
        </p:txBody>
      </p:sp>
      <p:graphicFrame>
        <p:nvGraphicFramePr>
          <p:cNvPr id="22" name="表 21"/>
          <p:cNvGraphicFramePr>
            <a:graphicFrameLocks noGrp="1"/>
          </p:cNvGraphicFramePr>
          <p:nvPr>
            <p:extLst>
              <p:ext uri="{D42A27DB-BD31-4B8C-83A1-F6EECF244321}">
                <p14:modId xmlns:p14="http://schemas.microsoft.com/office/powerpoint/2010/main" val="861233561"/>
              </p:ext>
            </p:extLst>
          </p:nvPr>
        </p:nvGraphicFramePr>
        <p:xfrm>
          <a:off x="1600200" y="4419600"/>
          <a:ext cx="7239000" cy="1932432"/>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981200"/>
                <a:gridCol w="5257800"/>
              </a:tblGrid>
              <a:tr h="286512">
                <a:tc>
                  <a:txBody>
                    <a:bodyPr/>
                    <a:lstStyle/>
                    <a:p>
                      <a:r>
                        <a:rPr kumimoji="1" lang="ja-JP" altLang="en-US" sz="1200" dirty="0" smtClean="0">
                          <a:latin typeface="+mn-ea"/>
                          <a:ea typeface="+mn-ea"/>
                        </a:rPr>
                        <a:t>主なイベント</a:t>
                      </a:r>
                      <a:endParaRPr kumimoji="1" lang="ja-JP" altLang="en-US" sz="1200" dirty="0">
                        <a:latin typeface="+mn-ea"/>
                        <a:ea typeface="+mn-ea"/>
                      </a:endParaRPr>
                    </a:p>
                  </a:txBody>
                  <a:tcPr/>
                </a:tc>
                <a:tc>
                  <a:txBody>
                    <a:bodyPr/>
                    <a:lstStyle/>
                    <a:p>
                      <a:r>
                        <a:rPr kumimoji="1" lang="ja-JP" altLang="en-US" sz="1200" dirty="0" smtClean="0">
                          <a:latin typeface="+mn-ea"/>
                          <a:ea typeface="+mn-ea"/>
                        </a:rPr>
                        <a:t>概要</a:t>
                      </a:r>
                      <a:endParaRPr kumimoji="1" lang="ja-JP" altLang="en-US" sz="1200" dirty="0">
                        <a:latin typeface="+mn-ea"/>
                        <a:ea typeface="+mn-ea"/>
                      </a:endParaRPr>
                    </a:p>
                  </a:txBody>
                  <a:tcPr/>
                </a:tc>
              </a:tr>
              <a:tr h="259080">
                <a:tc>
                  <a:txBody>
                    <a:bodyPr/>
                    <a:lstStyle/>
                    <a:p>
                      <a:r>
                        <a:rPr kumimoji="1" lang="en-US" altLang="ja-JP" sz="1200" dirty="0" err="1" smtClean="0">
                          <a:latin typeface="+mn-ea"/>
                          <a:ea typeface="+mn-ea"/>
                        </a:rPr>
                        <a:t>pagecontainerbeforeload</a:t>
                      </a:r>
                      <a:endParaRPr kumimoji="1" lang="ja-JP" altLang="en-US" sz="1200" dirty="0">
                        <a:latin typeface="+mn-ea"/>
                        <a:ea typeface="+mn-ea"/>
                      </a:endParaRPr>
                    </a:p>
                  </a:txBody>
                  <a:tcPr/>
                </a:tc>
                <a:tc>
                  <a:txBody>
                    <a:bodyPr/>
                    <a:lstStyle/>
                    <a:p>
                      <a:r>
                        <a:rPr kumimoji="1" lang="ja-JP" altLang="en-US" sz="1200" dirty="0" smtClean="0">
                          <a:latin typeface="+mn-ea"/>
                          <a:ea typeface="+mn-ea"/>
                        </a:rPr>
                        <a:t>ページロード前に発生する</a:t>
                      </a:r>
                      <a:endParaRPr kumimoji="1" lang="ja-JP" altLang="en-US" sz="1200" dirty="0">
                        <a:latin typeface="+mn-ea"/>
                        <a:ea typeface="+mn-ea"/>
                      </a:endParaRPr>
                    </a:p>
                  </a:txBody>
                  <a:tcPr/>
                </a:tc>
              </a:tr>
              <a:tr h="167640">
                <a:tc>
                  <a:txBody>
                    <a:bodyPr/>
                    <a:lstStyle/>
                    <a:p>
                      <a:r>
                        <a:rPr kumimoji="1" lang="en-US" altLang="ja-JP" sz="1200" dirty="0" err="1" smtClean="0">
                          <a:latin typeface="+mn-ea"/>
                          <a:ea typeface="+mn-ea"/>
                        </a:rPr>
                        <a:t>pagecontainerload</a:t>
                      </a:r>
                      <a:endParaRPr kumimoji="1" lang="ja-JP" altLang="en-US" sz="1200" dirty="0">
                        <a:latin typeface="+mn-ea"/>
                        <a:ea typeface="+mn-ea"/>
                      </a:endParaRPr>
                    </a:p>
                  </a:txBody>
                  <a:tcPr/>
                </a:tc>
                <a:tc>
                  <a:txBody>
                    <a:bodyPr/>
                    <a:lstStyle/>
                    <a:p>
                      <a:r>
                        <a:rPr kumimoji="1" lang="ja-JP" altLang="en-US" sz="1200" dirty="0" smtClean="0">
                          <a:latin typeface="+mn-ea"/>
                          <a:ea typeface="+mn-ea"/>
                        </a:rPr>
                        <a:t>ページロードが成功して完了したときに発生する</a:t>
                      </a:r>
                      <a:endParaRPr kumimoji="1" lang="ja-JP" altLang="en-US" sz="1200" dirty="0">
                        <a:latin typeface="+mn-ea"/>
                        <a:ea typeface="+mn-ea"/>
                      </a:endParaRPr>
                    </a:p>
                  </a:txBody>
                  <a:tcPr/>
                </a:tc>
              </a:tr>
              <a:tr h="213360">
                <a:tc>
                  <a:txBody>
                    <a:bodyPr/>
                    <a:lstStyle/>
                    <a:p>
                      <a:r>
                        <a:rPr kumimoji="1" lang="en-US" altLang="ja-JP" sz="1200" dirty="0" err="1" smtClean="0">
                          <a:latin typeface="+mn-ea"/>
                          <a:ea typeface="+mn-ea"/>
                        </a:rPr>
                        <a:t>pagecontainerbeforehide</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表示しているページ上で閉じる際、遷移アニメーションが実行される前に発生する</a:t>
                      </a:r>
                    </a:p>
                  </a:txBody>
                  <a:tcPr/>
                </a:tc>
              </a:tr>
              <a:tr h="0">
                <a:tc>
                  <a:txBody>
                    <a:bodyPr/>
                    <a:lstStyle/>
                    <a:p>
                      <a:r>
                        <a:rPr kumimoji="1" lang="en-US" altLang="ja-JP" sz="1200" dirty="0" err="1" smtClean="0">
                          <a:latin typeface="+mn-ea"/>
                          <a:ea typeface="+mn-ea"/>
                        </a:rPr>
                        <a:t>pagecontainerhide</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表示しているページ上で閉じる際、遷移アニメーションが完了したときに発生する</a:t>
                      </a:r>
                    </a:p>
                  </a:txBody>
                  <a:tcPr/>
                </a:tc>
              </a:tr>
              <a:tr h="152400">
                <a:tc>
                  <a:txBody>
                    <a:bodyPr/>
                    <a:lstStyle/>
                    <a:p>
                      <a:r>
                        <a:rPr kumimoji="1" lang="en-US" altLang="ja-JP" sz="1200" dirty="0" err="1" smtClean="0">
                          <a:latin typeface="+mn-ea"/>
                          <a:ea typeface="+mn-ea"/>
                        </a:rPr>
                        <a:t>pagecontainerbeforeshow</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表示しようとしているページで、遷移アニメーションが実行される前に発生する</a:t>
                      </a:r>
                    </a:p>
                  </a:txBody>
                  <a:tcPr/>
                </a:tc>
              </a:tr>
              <a:tr h="121920">
                <a:tc>
                  <a:txBody>
                    <a:bodyPr/>
                    <a:lstStyle/>
                    <a:p>
                      <a:r>
                        <a:rPr kumimoji="1" lang="en-US" altLang="ja-JP" sz="1200" dirty="0" err="1" smtClean="0">
                          <a:latin typeface="+mn-ea"/>
                          <a:ea typeface="+mn-ea"/>
                        </a:rPr>
                        <a:t>pagecontainershow</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表示しようとしているページで、遷移アニメーションが完了したときに発生する</a:t>
                      </a:r>
                    </a:p>
                  </a:txBody>
                  <a:tcPr/>
                </a:tc>
              </a:tr>
            </a:tbl>
          </a:graphicData>
        </a:graphic>
      </p:graphicFrame>
      <p:cxnSp>
        <p:nvCxnSpPr>
          <p:cNvPr id="11" name="直線矢印コネクタ 10"/>
          <p:cNvCxnSpPr/>
          <p:nvPr/>
        </p:nvCxnSpPr>
        <p:spPr bwMode="auto">
          <a:xfrm flipV="1">
            <a:off x="544926" y="3419475"/>
            <a:ext cx="4685355" cy="9525"/>
          </a:xfrm>
          <a:prstGeom prst="straightConnector1">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1955531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グループ化 7"/>
          <p:cNvGrpSpPr/>
          <p:nvPr/>
        </p:nvGrpSpPr>
        <p:grpSpPr>
          <a:xfrm>
            <a:off x="485775" y="1828800"/>
            <a:ext cx="4543425" cy="3524250"/>
            <a:chOff x="335280" y="1844040"/>
            <a:chExt cx="4543425" cy="3524250"/>
          </a:xfrm>
          <a:effectLst>
            <a:outerShdw blurRad="50800" dist="38100" dir="2700000" algn="tl" rotWithShape="0">
              <a:prstClr val="black">
                <a:alpha val="40000"/>
              </a:prstClr>
            </a:outerShdw>
          </a:effectLst>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 y="1844040"/>
              <a:ext cx="4543425" cy="35242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7" name="正方形/長方形 16"/>
            <p:cNvSpPr/>
            <p:nvPr/>
          </p:nvSpPr>
          <p:spPr bwMode="auto">
            <a:xfrm>
              <a:off x="2328557" y="1844040"/>
              <a:ext cx="2537078"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20" name="正方形/長方形 19"/>
            <p:cNvSpPr/>
            <p:nvPr/>
          </p:nvSpPr>
          <p:spPr bwMode="auto">
            <a:xfrm>
              <a:off x="1295400" y="3086100"/>
              <a:ext cx="990600" cy="1905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a:xfrm>
            <a:off x="152400" y="763588"/>
            <a:ext cx="8839200" cy="1065212"/>
          </a:xfrm>
        </p:spPr>
        <p:txBody>
          <a:bodyPr/>
          <a:lstStyle/>
          <a:p>
            <a:r>
              <a:rPr kumimoji="1" lang="ja-JP" altLang="en-US" dirty="0" smtClean="0"/>
              <a:t>機能仕様書テンプレートによる設計時の注意</a:t>
            </a:r>
            <a:endParaRPr kumimoji="1" lang="en-US" altLang="ja-JP" dirty="0" smtClean="0"/>
          </a:p>
          <a:p>
            <a:pPr marL="355600" indent="0">
              <a:buNone/>
            </a:pPr>
            <a:r>
              <a:rPr lang="ja-JP" altLang="en-US" sz="1800" dirty="0">
                <a:ea typeface="HGP創英角ｺﾞｼｯｸUB" pitchFamily="50" charset="-128"/>
                <a:cs typeface="Osaka"/>
              </a:rPr>
              <a:t>画面項目</a:t>
            </a:r>
            <a:r>
              <a:rPr lang="ja-JP" altLang="en-US" sz="1800" dirty="0" smtClean="0">
                <a:ea typeface="HGP創英角ｺﾞｼｯｸUB" pitchFamily="50" charset="-128"/>
                <a:cs typeface="Osaka"/>
              </a:rPr>
              <a:t>定義の「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項目名</a:t>
            </a:r>
            <a:r>
              <a:rPr lang="ja-JP" altLang="en-US" sz="1800" dirty="0" smtClean="0">
                <a:ea typeface="HGP創英角ｺﾞｼｯｸUB" pitchFamily="50" charset="-128"/>
                <a:cs typeface="Osaka"/>
              </a:rPr>
              <a:t>」とイベント一覧の「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画面項目名</a:t>
            </a:r>
            <a:r>
              <a:rPr lang="ja-JP" altLang="en-US" sz="1800" dirty="0" smtClean="0">
                <a:ea typeface="HGP創英角ｺﾞｼｯｸUB" pitchFamily="50" charset="-128"/>
                <a:cs typeface="Osaka"/>
              </a:rPr>
              <a:t>」を一致させる必要があります。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16</a:t>
            </a:fld>
            <a:endParaRPr lang="en-US" altLang="ja-JP"/>
          </a:p>
        </p:txBody>
      </p:sp>
      <p:grpSp>
        <p:nvGrpSpPr>
          <p:cNvPr id="22" name="グループ化 21"/>
          <p:cNvGrpSpPr/>
          <p:nvPr/>
        </p:nvGrpSpPr>
        <p:grpSpPr>
          <a:xfrm>
            <a:off x="3184847" y="2333967"/>
            <a:ext cx="5690840" cy="3653830"/>
            <a:chOff x="3184847" y="2333967"/>
            <a:chExt cx="5690840" cy="3653830"/>
          </a:xfrm>
        </p:grpSpPr>
        <p:pic>
          <p:nvPicPr>
            <p:cNvPr id="19" name="図 18"/>
            <p:cNvPicPr>
              <a:picLocks noChangeAspect="1"/>
            </p:cNvPicPr>
            <p:nvPr/>
          </p:nvPicPr>
          <p:blipFill>
            <a:blip r:embed="rId3"/>
            <a:stretch>
              <a:fillRect/>
            </a:stretch>
          </p:blipFill>
          <p:spPr>
            <a:xfrm>
              <a:off x="3184847" y="2333967"/>
              <a:ext cx="5690840" cy="3653830"/>
            </a:xfrm>
            <a:prstGeom prst="rect">
              <a:avLst/>
            </a:prstGeom>
            <a:ln>
              <a:solidFill>
                <a:schemeClr val="tx1"/>
              </a:solidFill>
            </a:ln>
          </p:spPr>
        </p:pic>
        <p:sp>
          <p:nvSpPr>
            <p:cNvPr id="10" name="正方形/長方形 9"/>
            <p:cNvSpPr/>
            <p:nvPr/>
          </p:nvSpPr>
          <p:spPr bwMode="auto">
            <a:xfrm>
              <a:off x="5368725" y="2342769"/>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1" name="正方形/長方形 20"/>
            <p:cNvSpPr/>
            <p:nvPr/>
          </p:nvSpPr>
          <p:spPr bwMode="auto">
            <a:xfrm>
              <a:off x="4612994" y="5248998"/>
              <a:ext cx="1219200" cy="304419"/>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15" name="直線矢印コネクタ 14"/>
          <p:cNvCxnSpPr/>
          <p:nvPr/>
        </p:nvCxnSpPr>
        <p:spPr bwMode="auto">
          <a:xfrm>
            <a:off x="1981200" y="3276600"/>
            <a:ext cx="2819400" cy="2422779"/>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a:xfrm>
            <a:off x="762000" y="4248290"/>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62222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6"/>
                                        </p:tgtEl>
                                        <p:attrNameLst>
                                          <p:attrName>r</p:attrName>
                                        </p:attrNameLst>
                                      </p:cBhvr>
                                    </p:animRot>
                                    <p:animRot by="-240000">
                                      <p:cBhvr>
                                        <p:cTn id="7" dur="200" fill="hold">
                                          <p:stCondLst>
                                            <p:cond delay="200"/>
                                          </p:stCondLst>
                                        </p:cTn>
                                        <p:tgtEl>
                                          <p:spTgt spid="16"/>
                                        </p:tgtEl>
                                        <p:attrNameLst>
                                          <p:attrName>r</p:attrName>
                                        </p:attrNameLst>
                                      </p:cBhvr>
                                    </p:animRot>
                                    <p:animRot by="240000">
                                      <p:cBhvr>
                                        <p:cTn id="8" dur="200" fill="hold">
                                          <p:stCondLst>
                                            <p:cond delay="400"/>
                                          </p:stCondLst>
                                        </p:cTn>
                                        <p:tgtEl>
                                          <p:spTgt spid="16"/>
                                        </p:tgtEl>
                                        <p:attrNameLst>
                                          <p:attrName>r</p:attrName>
                                        </p:attrNameLst>
                                      </p:cBhvr>
                                    </p:animRot>
                                    <p:animRot by="-240000">
                                      <p:cBhvr>
                                        <p:cTn id="9" dur="200" fill="hold">
                                          <p:stCondLst>
                                            <p:cond delay="600"/>
                                          </p:stCondLst>
                                        </p:cTn>
                                        <p:tgtEl>
                                          <p:spTgt spid="16"/>
                                        </p:tgtEl>
                                        <p:attrNameLst>
                                          <p:attrName>r</p:attrName>
                                        </p:attrNameLst>
                                      </p:cBhvr>
                                    </p:animRot>
                                    <p:animRot by="120000">
                                      <p:cBhvr>
                                        <p:cTn id="10" dur="200" fill="hold">
                                          <p:stCondLst>
                                            <p:cond delay="80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kumimoji="1" lang="ja-JP" altLang="en-US" dirty="0" smtClean="0"/>
              <a:t>機能仕様書テンプレートによる設計時の注意</a:t>
            </a:r>
            <a:endParaRPr kumimoji="1" lang="en-US" altLang="ja-JP" dirty="0" smtClean="0"/>
          </a:p>
          <a:p>
            <a:pPr marL="355600" indent="0">
              <a:buNone/>
            </a:pPr>
            <a:r>
              <a:rPr lang="ja-JP" altLang="en-US" sz="1800" dirty="0" smtClean="0">
                <a:ea typeface="HGP創英角ｺﾞｼｯｸUB" pitchFamily="50" charset="-128"/>
                <a:cs typeface="Osaka"/>
              </a:rPr>
              <a:t>画面レイアウト、画面項目定義、イベント一覧の「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機能</a:t>
            </a:r>
            <a:r>
              <a:rPr lang="en-US" altLang="ja-JP"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ID</a:t>
            </a:r>
            <a:r>
              <a:rPr lang="ja-JP" altLang="en-US" sz="1800" dirty="0" smtClean="0">
                <a:ea typeface="HGP創英角ｺﾞｼｯｸUB" pitchFamily="50" charset="-128"/>
                <a:cs typeface="Osaka"/>
              </a:rPr>
              <a:t>」と「</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画面ごとの画面</a:t>
            </a:r>
            <a:r>
              <a:rPr lang="en-US" altLang="ja-JP"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ID</a:t>
            </a:r>
            <a:r>
              <a:rPr lang="ja-JP" altLang="en-US" sz="1800" dirty="0" smtClean="0">
                <a:ea typeface="HGP創英角ｺﾞｼｯｸUB" pitchFamily="50" charset="-128"/>
                <a:cs typeface="Osaka"/>
              </a:rPr>
              <a:t>」の値は一致させる必要があります。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17</a:t>
            </a:fld>
            <a:endParaRPr lang="en-US" altLang="ja-JP"/>
          </a:p>
        </p:txBody>
      </p:sp>
      <p:grpSp>
        <p:nvGrpSpPr>
          <p:cNvPr id="29" name="グループ化 28"/>
          <p:cNvGrpSpPr/>
          <p:nvPr/>
        </p:nvGrpSpPr>
        <p:grpSpPr>
          <a:xfrm>
            <a:off x="155425" y="3493706"/>
            <a:ext cx="8806479" cy="1286256"/>
            <a:chOff x="155425" y="3418681"/>
            <a:chExt cx="8806479" cy="1286256"/>
          </a:xfrm>
        </p:grpSpPr>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25" y="3433550"/>
              <a:ext cx="8806479" cy="1271387"/>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6" name="正方形/長方形 15"/>
            <p:cNvSpPr/>
            <p:nvPr/>
          </p:nvSpPr>
          <p:spPr bwMode="auto">
            <a:xfrm>
              <a:off x="155425" y="3418681"/>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26" name="正方形/長方形 25"/>
            <p:cNvSpPr/>
            <p:nvPr/>
          </p:nvSpPr>
          <p:spPr bwMode="auto">
            <a:xfrm>
              <a:off x="2743200" y="3810000"/>
              <a:ext cx="3105150" cy="259243"/>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bwMode="auto">
            <a:xfrm>
              <a:off x="6515100" y="3796886"/>
              <a:ext cx="2446803" cy="259243"/>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28" name="グループ化 27"/>
          <p:cNvGrpSpPr/>
          <p:nvPr/>
        </p:nvGrpSpPr>
        <p:grpSpPr>
          <a:xfrm>
            <a:off x="155425" y="1954136"/>
            <a:ext cx="8806478" cy="1378026"/>
            <a:chOff x="155425" y="1603506"/>
            <a:chExt cx="8806478" cy="1378026"/>
          </a:xfrm>
        </p:grpSpPr>
        <p:pic>
          <p:nvPicPr>
            <p:cNvPr id="205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425" y="1612650"/>
              <a:ext cx="8806478" cy="1368882"/>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9" name="正方形/長方形 18"/>
            <p:cNvSpPr/>
            <p:nvPr/>
          </p:nvSpPr>
          <p:spPr bwMode="auto">
            <a:xfrm>
              <a:off x="155425" y="1603506"/>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7" name="正方形/長方形 26"/>
            <p:cNvSpPr/>
            <p:nvPr/>
          </p:nvSpPr>
          <p:spPr bwMode="auto">
            <a:xfrm>
              <a:off x="1524000" y="2057400"/>
              <a:ext cx="2771775" cy="294375"/>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3" name="正方形/長方形 22"/>
            <p:cNvSpPr/>
            <p:nvPr/>
          </p:nvSpPr>
          <p:spPr bwMode="auto">
            <a:xfrm>
              <a:off x="5295900" y="2044286"/>
              <a:ext cx="3086100" cy="294375"/>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24" name="直線矢印コネクタ 23"/>
          <p:cNvCxnSpPr>
            <a:stCxn id="23" idx="2"/>
            <a:endCxn id="22" idx="0"/>
          </p:cNvCxnSpPr>
          <p:nvPr/>
        </p:nvCxnSpPr>
        <p:spPr bwMode="auto">
          <a:xfrm>
            <a:off x="6838950" y="2689291"/>
            <a:ext cx="899552" cy="1182620"/>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矢印コネクタ 14"/>
          <p:cNvCxnSpPr>
            <a:stCxn id="27" idx="2"/>
            <a:endCxn id="26" idx="0"/>
          </p:cNvCxnSpPr>
          <p:nvPr/>
        </p:nvCxnSpPr>
        <p:spPr bwMode="auto">
          <a:xfrm>
            <a:off x="2909888" y="2702405"/>
            <a:ext cx="1385887" cy="1182620"/>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35" name="正方形/長方形 34"/>
          <p:cNvSpPr/>
          <p:nvPr/>
        </p:nvSpPr>
        <p:spPr>
          <a:xfrm>
            <a:off x="3878935" y="2895600"/>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42" name="正方形/長方形 41"/>
          <p:cNvSpPr/>
          <p:nvPr/>
        </p:nvSpPr>
        <p:spPr>
          <a:xfrm>
            <a:off x="4419600" y="4631856"/>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grpSp>
        <p:nvGrpSpPr>
          <p:cNvPr id="7" name="グループ化 6"/>
          <p:cNvGrpSpPr/>
          <p:nvPr/>
        </p:nvGrpSpPr>
        <p:grpSpPr>
          <a:xfrm>
            <a:off x="155425" y="4932362"/>
            <a:ext cx="8806478" cy="1316038"/>
            <a:chOff x="155425" y="4932362"/>
            <a:chExt cx="8806478" cy="1316038"/>
          </a:xfrm>
        </p:grpSpPr>
        <p:grpSp>
          <p:nvGrpSpPr>
            <p:cNvPr id="30" name="グループ化 29"/>
            <p:cNvGrpSpPr/>
            <p:nvPr/>
          </p:nvGrpSpPr>
          <p:grpSpPr>
            <a:xfrm>
              <a:off x="155425" y="4932362"/>
              <a:ext cx="8806478" cy="1316038"/>
              <a:chOff x="155425" y="5160962"/>
              <a:chExt cx="8806478" cy="1316038"/>
            </a:xfrm>
          </p:grpSpPr>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26" y="5162137"/>
                <a:ext cx="8806477" cy="1314863"/>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4" name="正方形/長方形 13"/>
              <p:cNvSpPr/>
              <p:nvPr/>
            </p:nvSpPr>
            <p:spPr bwMode="auto">
              <a:xfrm>
                <a:off x="155425" y="5160962"/>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1" name="正方形/長方形 20"/>
              <p:cNvSpPr/>
              <p:nvPr/>
            </p:nvSpPr>
            <p:spPr bwMode="auto">
              <a:xfrm>
                <a:off x="1828800" y="5638800"/>
                <a:ext cx="3467100" cy="3810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0" name="正方形/長方形 19"/>
              <p:cNvSpPr/>
              <p:nvPr/>
            </p:nvSpPr>
            <p:spPr bwMode="auto">
              <a:xfrm>
                <a:off x="6172200" y="5625686"/>
                <a:ext cx="2667000" cy="394114"/>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pic>
          <p:nvPicPr>
            <p:cNvPr id="6" name="図 5"/>
            <p:cNvPicPr>
              <a:picLocks noChangeAspect="1"/>
            </p:cNvPicPr>
            <p:nvPr/>
          </p:nvPicPr>
          <p:blipFill>
            <a:blip r:embed="rId5"/>
            <a:stretch>
              <a:fillRect/>
            </a:stretch>
          </p:blipFill>
          <p:spPr>
            <a:xfrm>
              <a:off x="3200400" y="6107575"/>
              <a:ext cx="1424651" cy="107521"/>
            </a:xfrm>
            <a:prstGeom prst="rect">
              <a:avLst/>
            </a:prstGeom>
          </p:spPr>
        </p:pic>
      </p:grpSp>
      <p:cxnSp>
        <p:nvCxnSpPr>
          <p:cNvPr id="25" name="直線矢印コネクタ 24"/>
          <p:cNvCxnSpPr>
            <a:stCxn id="20" idx="0"/>
            <a:endCxn id="22" idx="2"/>
          </p:cNvCxnSpPr>
          <p:nvPr/>
        </p:nvCxnSpPr>
        <p:spPr bwMode="auto">
          <a:xfrm flipV="1">
            <a:off x="7505700" y="4131154"/>
            <a:ext cx="232802" cy="1265932"/>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矢印コネクタ 16"/>
          <p:cNvCxnSpPr>
            <a:stCxn id="21" idx="0"/>
            <a:endCxn id="26" idx="2"/>
          </p:cNvCxnSpPr>
          <p:nvPr/>
        </p:nvCxnSpPr>
        <p:spPr bwMode="auto">
          <a:xfrm flipV="1">
            <a:off x="3562350" y="4144268"/>
            <a:ext cx="733425" cy="1265932"/>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368078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5"/>
                                        </p:tgtEl>
                                        <p:attrNameLst>
                                          <p:attrName>r</p:attrName>
                                        </p:attrNameLst>
                                      </p:cBhvr>
                                    </p:animRot>
                                    <p:animRot by="-240000">
                                      <p:cBhvr>
                                        <p:cTn id="7" dur="200" fill="hold">
                                          <p:stCondLst>
                                            <p:cond delay="200"/>
                                          </p:stCondLst>
                                        </p:cTn>
                                        <p:tgtEl>
                                          <p:spTgt spid="35"/>
                                        </p:tgtEl>
                                        <p:attrNameLst>
                                          <p:attrName>r</p:attrName>
                                        </p:attrNameLst>
                                      </p:cBhvr>
                                    </p:animRot>
                                    <p:animRot by="240000">
                                      <p:cBhvr>
                                        <p:cTn id="8" dur="200" fill="hold">
                                          <p:stCondLst>
                                            <p:cond delay="400"/>
                                          </p:stCondLst>
                                        </p:cTn>
                                        <p:tgtEl>
                                          <p:spTgt spid="35"/>
                                        </p:tgtEl>
                                        <p:attrNameLst>
                                          <p:attrName>r</p:attrName>
                                        </p:attrNameLst>
                                      </p:cBhvr>
                                    </p:animRot>
                                    <p:animRot by="-240000">
                                      <p:cBhvr>
                                        <p:cTn id="9" dur="200" fill="hold">
                                          <p:stCondLst>
                                            <p:cond delay="600"/>
                                          </p:stCondLst>
                                        </p:cTn>
                                        <p:tgtEl>
                                          <p:spTgt spid="35"/>
                                        </p:tgtEl>
                                        <p:attrNameLst>
                                          <p:attrName>r</p:attrName>
                                        </p:attrNameLst>
                                      </p:cBhvr>
                                    </p:animRot>
                                    <p:animRot by="120000">
                                      <p:cBhvr>
                                        <p:cTn id="10" dur="200" fill="hold">
                                          <p:stCondLst>
                                            <p:cond delay="800"/>
                                          </p:stCondLst>
                                        </p:cTn>
                                        <p:tgtEl>
                                          <p:spTgt spid="3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42"/>
                                        </p:tgtEl>
                                        <p:attrNameLst>
                                          <p:attrName>r</p:attrName>
                                        </p:attrNameLst>
                                      </p:cBhvr>
                                    </p:animRot>
                                    <p:animRot by="-240000">
                                      <p:cBhvr>
                                        <p:cTn id="13" dur="200" fill="hold">
                                          <p:stCondLst>
                                            <p:cond delay="200"/>
                                          </p:stCondLst>
                                        </p:cTn>
                                        <p:tgtEl>
                                          <p:spTgt spid="42"/>
                                        </p:tgtEl>
                                        <p:attrNameLst>
                                          <p:attrName>r</p:attrName>
                                        </p:attrNameLst>
                                      </p:cBhvr>
                                    </p:animRot>
                                    <p:animRot by="240000">
                                      <p:cBhvr>
                                        <p:cTn id="14" dur="200" fill="hold">
                                          <p:stCondLst>
                                            <p:cond delay="400"/>
                                          </p:stCondLst>
                                        </p:cTn>
                                        <p:tgtEl>
                                          <p:spTgt spid="42"/>
                                        </p:tgtEl>
                                        <p:attrNameLst>
                                          <p:attrName>r</p:attrName>
                                        </p:attrNameLst>
                                      </p:cBhvr>
                                    </p:animRot>
                                    <p:animRot by="-240000">
                                      <p:cBhvr>
                                        <p:cTn id="15" dur="200" fill="hold">
                                          <p:stCondLst>
                                            <p:cond delay="600"/>
                                          </p:stCondLst>
                                        </p:cTn>
                                        <p:tgtEl>
                                          <p:spTgt spid="42"/>
                                        </p:tgtEl>
                                        <p:attrNameLst>
                                          <p:attrName>r</p:attrName>
                                        </p:attrNameLst>
                                      </p:cBhvr>
                                    </p:animRot>
                                    <p:animRot by="120000">
                                      <p:cBhvr>
                                        <p:cTn id="16" dur="200" fill="hold">
                                          <p:stCondLst>
                                            <p:cond delay="800"/>
                                          </p:stCondLst>
                                        </p:cTn>
                                        <p:tgtEl>
                                          <p:spTgt spid="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図 17"/>
          <p:cNvPicPr>
            <a:picLocks noChangeAspect="1"/>
          </p:cNvPicPr>
          <p:nvPr/>
        </p:nvPicPr>
        <p:blipFill>
          <a:blip r:embed="rId2"/>
          <a:stretch>
            <a:fillRect/>
          </a:stretch>
        </p:blipFill>
        <p:spPr>
          <a:xfrm>
            <a:off x="4160575" y="3886200"/>
            <a:ext cx="4678625" cy="2398955"/>
          </a:xfrm>
          <a:prstGeom prst="rect">
            <a:avLst/>
          </a:prstGeom>
          <a:ln w="38100">
            <a:solidFill>
              <a:srgbClr val="00B050"/>
            </a:solidFill>
          </a:ln>
        </p:spPr>
      </p:pic>
      <p:sp>
        <p:nvSpPr>
          <p:cNvPr id="3" name="コンテンツ プレースホルダー 2"/>
          <p:cNvSpPr>
            <a:spLocks noGrp="1"/>
          </p:cNvSpPr>
          <p:nvPr>
            <p:ph idx="1"/>
          </p:nvPr>
        </p:nvSpPr>
        <p:spPr>
          <a:xfrm>
            <a:off x="152400" y="763588"/>
            <a:ext cx="8839200" cy="760412"/>
          </a:xfrm>
        </p:spPr>
        <p:txBody>
          <a:bodyPr/>
          <a:lstStyle/>
          <a:p>
            <a:r>
              <a:rPr kumimoji="1" lang="ja-JP" altLang="en-US" dirty="0" smtClean="0"/>
              <a:t>機能仕様書テンプレートによる設計</a:t>
            </a:r>
            <a:endParaRPr kumimoji="1" lang="en-US" altLang="ja-JP" dirty="0" smtClean="0"/>
          </a:p>
          <a:p>
            <a:pPr marL="355600" indent="0">
              <a:buNone/>
            </a:pPr>
            <a:r>
              <a:rPr lang="ja-JP" altLang="en-US" sz="1800" dirty="0">
                <a:ea typeface="HGP創英角ｺﾞｼｯｸUB" pitchFamily="50" charset="-128"/>
                <a:cs typeface="Osaka"/>
              </a:rPr>
              <a:t>画面</a:t>
            </a:r>
            <a:r>
              <a:rPr lang="ja-JP" altLang="en-US" sz="1800" dirty="0" smtClean="0">
                <a:ea typeface="HGP創英角ｺﾞｼｯｸUB" pitchFamily="50" charset="-128"/>
                <a:cs typeface="Osaka"/>
              </a:rPr>
              <a:t>遷移図に記載した</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「確認画面」</a:t>
            </a:r>
            <a:r>
              <a:rPr lang="ja-JP" altLang="en-US" sz="1800" dirty="0" smtClean="0">
                <a:ea typeface="HGP創英角ｺﾞｼｯｸUB" pitchFamily="50" charset="-128"/>
                <a:cs typeface="Osaka"/>
              </a:rPr>
              <a:t>については以下の定義とします。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18</a:t>
            </a:fld>
            <a:endParaRPr lang="en-US" altLang="ja-JP"/>
          </a:p>
        </p:txBody>
      </p:sp>
      <p:sp>
        <p:nvSpPr>
          <p:cNvPr id="30" name="正方形/長方形 29"/>
          <p:cNvSpPr/>
          <p:nvPr/>
        </p:nvSpPr>
        <p:spPr bwMode="auto">
          <a:xfrm>
            <a:off x="4185828" y="6008238"/>
            <a:ext cx="4653372" cy="294375"/>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8" name="正方形/長方形 27"/>
          <p:cNvSpPr/>
          <p:nvPr/>
        </p:nvSpPr>
        <p:spPr bwMode="auto">
          <a:xfrm>
            <a:off x="4976614" y="5178282"/>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pic>
        <p:nvPicPr>
          <p:cNvPr id="3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56" y="3843349"/>
            <a:ext cx="3668505" cy="2398955"/>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5" name="正方形/長方形 34"/>
          <p:cNvSpPr/>
          <p:nvPr/>
        </p:nvSpPr>
        <p:spPr bwMode="auto">
          <a:xfrm>
            <a:off x="399288" y="4946906"/>
            <a:ext cx="3554205" cy="3810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正方形/長方形 35"/>
          <p:cNvSpPr/>
          <p:nvPr/>
        </p:nvSpPr>
        <p:spPr bwMode="auto">
          <a:xfrm>
            <a:off x="764729" y="5470620"/>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pic>
        <p:nvPicPr>
          <p:cNvPr id="5129"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8376" y="2051304"/>
            <a:ext cx="6148960" cy="2404294"/>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1534096" y="2787950"/>
            <a:ext cx="4069081" cy="15493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bwMode="auto">
          <a:xfrm>
            <a:off x="4683824" y="1709928"/>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4" name="正方形/長方形 23"/>
          <p:cNvSpPr/>
          <p:nvPr/>
        </p:nvSpPr>
        <p:spPr bwMode="auto">
          <a:xfrm>
            <a:off x="4009073" y="2078736"/>
            <a:ext cx="2743200" cy="25482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13387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9"/>
                                        </p:tgtEl>
                                        <p:attrNameLst>
                                          <p:attrName>r</p:attrName>
                                        </p:attrNameLst>
                                      </p:cBhvr>
                                    </p:animRot>
                                    <p:animRot by="-240000">
                                      <p:cBhvr>
                                        <p:cTn id="7" dur="200" fill="hold">
                                          <p:stCondLst>
                                            <p:cond delay="200"/>
                                          </p:stCondLst>
                                        </p:cTn>
                                        <p:tgtEl>
                                          <p:spTgt spid="19"/>
                                        </p:tgtEl>
                                        <p:attrNameLst>
                                          <p:attrName>r</p:attrName>
                                        </p:attrNameLst>
                                      </p:cBhvr>
                                    </p:animRot>
                                    <p:animRot by="240000">
                                      <p:cBhvr>
                                        <p:cTn id="8" dur="200" fill="hold">
                                          <p:stCondLst>
                                            <p:cond delay="400"/>
                                          </p:stCondLst>
                                        </p:cTn>
                                        <p:tgtEl>
                                          <p:spTgt spid="19"/>
                                        </p:tgtEl>
                                        <p:attrNameLst>
                                          <p:attrName>r</p:attrName>
                                        </p:attrNameLst>
                                      </p:cBhvr>
                                    </p:animRot>
                                    <p:animRot by="-240000">
                                      <p:cBhvr>
                                        <p:cTn id="9" dur="200" fill="hold">
                                          <p:stCondLst>
                                            <p:cond delay="600"/>
                                          </p:stCondLst>
                                        </p:cTn>
                                        <p:tgtEl>
                                          <p:spTgt spid="19"/>
                                        </p:tgtEl>
                                        <p:attrNameLst>
                                          <p:attrName>r</p:attrName>
                                        </p:attrNameLst>
                                      </p:cBhvr>
                                    </p:animRot>
                                    <p:animRot by="120000">
                                      <p:cBhvr>
                                        <p:cTn id="10" dur="200" fill="hold">
                                          <p:stCondLst>
                                            <p:cond delay="800"/>
                                          </p:stCondLst>
                                        </p:cTn>
                                        <p:tgtEl>
                                          <p:spTgt spid="19"/>
                                        </p:tgtEl>
                                        <p:attrNameLst>
                                          <p:attrName>r</p:attrName>
                                        </p:attrNameLst>
                                      </p:cBhvr>
                                    </p:animRot>
                                  </p:childTnLst>
                                </p:cTn>
                              </p:par>
                            </p:childTnLst>
                          </p:cTn>
                        </p:par>
                        <p:par>
                          <p:cTn id="11" fill="hold">
                            <p:stCondLst>
                              <p:cond delay="1000"/>
                            </p:stCondLst>
                            <p:childTnLst>
                              <p:par>
                                <p:cTn id="12" presetID="32" presetClass="emph" presetSubtype="0" fill="hold" grpId="0" nodeType="afterEffect">
                                  <p:stCondLst>
                                    <p:cond delay="0"/>
                                  </p:stCondLst>
                                  <p:childTnLst>
                                    <p:animRot by="120000">
                                      <p:cBhvr>
                                        <p:cTn id="13" dur="100" fill="hold">
                                          <p:stCondLst>
                                            <p:cond delay="0"/>
                                          </p:stCondLst>
                                        </p:cTn>
                                        <p:tgtEl>
                                          <p:spTgt spid="36"/>
                                        </p:tgtEl>
                                        <p:attrNameLst>
                                          <p:attrName>r</p:attrName>
                                        </p:attrNameLst>
                                      </p:cBhvr>
                                    </p:animRot>
                                    <p:animRot by="-240000">
                                      <p:cBhvr>
                                        <p:cTn id="14" dur="200" fill="hold">
                                          <p:stCondLst>
                                            <p:cond delay="200"/>
                                          </p:stCondLst>
                                        </p:cTn>
                                        <p:tgtEl>
                                          <p:spTgt spid="36"/>
                                        </p:tgtEl>
                                        <p:attrNameLst>
                                          <p:attrName>r</p:attrName>
                                        </p:attrNameLst>
                                      </p:cBhvr>
                                    </p:animRot>
                                    <p:animRot by="240000">
                                      <p:cBhvr>
                                        <p:cTn id="15" dur="200" fill="hold">
                                          <p:stCondLst>
                                            <p:cond delay="400"/>
                                          </p:stCondLst>
                                        </p:cTn>
                                        <p:tgtEl>
                                          <p:spTgt spid="36"/>
                                        </p:tgtEl>
                                        <p:attrNameLst>
                                          <p:attrName>r</p:attrName>
                                        </p:attrNameLst>
                                      </p:cBhvr>
                                    </p:animRot>
                                    <p:animRot by="-240000">
                                      <p:cBhvr>
                                        <p:cTn id="16" dur="200" fill="hold">
                                          <p:stCondLst>
                                            <p:cond delay="600"/>
                                          </p:stCondLst>
                                        </p:cTn>
                                        <p:tgtEl>
                                          <p:spTgt spid="36"/>
                                        </p:tgtEl>
                                        <p:attrNameLst>
                                          <p:attrName>r</p:attrName>
                                        </p:attrNameLst>
                                      </p:cBhvr>
                                    </p:animRot>
                                    <p:animRot by="120000">
                                      <p:cBhvr>
                                        <p:cTn id="17" dur="200" fill="hold">
                                          <p:stCondLst>
                                            <p:cond delay="800"/>
                                          </p:stCondLst>
                                        </p:cTn>
                                        <p:tgtEl>
                                          <p:spTgt spid="36"/>
                                        </p:tgtEl>
                                        <p:attrNameLst>
                                          <p:attrName>r</p:attrName>
                                        </p:attrNameLst>
                                      </p:cBhvr>
                                    </p:animRot>
                                  </p:childTnLst>
                                </p:cTn>
                              </p:par>
                            </p:childTnLst>
                          </p:cTn>
                        </p:par>
                        <p:par>
                          <p:cTn id="18" fill="hold">
                            <p:stCondLst>
                              <p:cond delay="2000"/>
                            </p:stCondLst>
                            <p:childTnLst>
                              <p:par>
                                <p:cTn id="19" presetID="32" presetClass="emph" presetSubtype="0" fill="hold" grpId="0" nodeType="afterEffect">
                                  <p:stCondLst>
                                    <p:cond delay="0"/>
                                  </p:stCondLst>
                                  <p:childTnLst>
                                    <p:animRot by="120000">
                                      <p:cBhvr>
                                        <p:cTn id="20" dur="100" fill="hold">
                                          <p:stCondLst>
                                            <p:cond delay="0"/>
                                          </p:stCondLst>
                                        </p:cTn>
                                        <p:tgtEl>
                                          <p:spTgt spid="28"/>
                                        </p:tgtEl>
                                        <p:attrNameLst>
                                          <p:attrName>r</p:attrName>
                                        </p:attrNameLst>
                                      </p:cBhvr>
                                    </p:animRot>
                                    <p:animRot by="-240000">
                                      <p:cBhvr>
                                        <p:cTn id="21" dur="200" fill="hold">
                                          <p:stCondLst>
                                            <p:cond delay="200"/>
                                          </p:stCondLst>
                                        </p:cTn>
                                        <p:tgtEl>
                                          <p:spTgt spid="28"/>
                                        </p:tgtEl>
                                        <p:attrNameLst>
                                          <p:attrName>r</p:attrName>
                                        </p:attrNameLst>
                                      </p:cBhvr>
                                    </p:animRot>
                                    <p:animRot by="240000">
                                      <p:cBhvr>
                                        <p:cTn id="22" dur="200" fill="hold">
                                          <p:stCondLst>
                                            <p:cond delay="400"/>
                                          </p:stCondLst>
                                        </p:cTn>
                                        <p:tgtEl>
                                          <p:spTgt spid="28"/>
                                        </p:tgtEl>
                                        <p:attrNameLst>
                                          <p:attrName>r</p:attrName>
                                        </p:attrNameLst>
                                      </p:cBhvr>
                                    </p:animRot>
                                    <p:animRot by="-240000">
                                      <p:cBhvr>
                                        <p:cTn id="23" dur="200" fill="hold">
                                          <p:stCondLst>
                                            <p:cond delay="600"/>
                                          </p:stCondLst>
                                        </p:cTn>
                                        <p:tgtEl>
                                          <p:spTgt spid="28"/>
                                        </p:tgtEl>
                                        <p:attrNameLst>
                                          <p:attrName>r</p:attrName>
                                        </p:attrNameLst>
                                      </p:cBhvr>
                                    </p:animRot>
                                    <p:animRot by="120000">
                                      <p:cBhvr>
                                        <p:cTn id="24" dur="200" fill="hold">
                                          <p:stCondLst>
                                            <p:cond delay="800"/>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6"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②画面遷移設計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19</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190"/>
            <a:ext cx="3985230" cy="2078454"/>
            <a:chOff x="2176790" y="2204190"/>
            <a:chExt cx="3985230" cy="2078454"/>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4190"/>
              <a:ext cx="523220" cy="2078454"/>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②画面遷移設計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19" name="図表 18"/>
          <p:cNvGraphicFramePr/>
          <p:nvPr>
            <p:extLst>
              <p:ext uri="{D42A27DB-BD31-4B8C-83A1-F6EECF244321}">
                <p14:modId xmlns:p14="http://schemas.microsoft.com/office/powerpoint/2010/main" val="448311309"/>
              </p:ext>
            </p:extLst>
          </p:nvPr>
        </p:nvGraphicFramePr>
        <p:xfrm>
          <a:off x="381000" y="44196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282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99" y="2438400"/>
            <a:ext cx="8614051" cy="3590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コンテンツ プレースホルダー 2"/>
          <p:cNvSpPr>
            <a:spLocks noGrp="1"/>
          </p:cNvSpPr>
          <p:nvPr>
            <p:ph idx="1"/>
          </p:nvPr>
        </p:nvSpPr>
        <p:spPr>
          <a:xfrm>
            <a:off x="152400" y="763588"/>
            <a:ext cx="8839200" cy="1674812"/>
          </a:xfrm>
        </p:spPr>
        <p:txBody>
          <a:bodyPr/>
          <a:lstStyle/>
          <a:p>
            <a:r>
              <a:rPr kumimoji="1" lang="ja-JP" altLang="en-US" dirty="0" smtClean="0"/>
              <a:t>画面遷移の定義</a:t>
            </a:r>
            <a:endParaRPr kumimoji="1" lang="en-US" altLang="ja-JP" dirty="0" smtClean="0"/>
          </a:p>
          <a:p>
            <a:pPr marL="457200" lvl="1" indent="0">
              <a:buNone/>
            </a:pPr>
            <a:r>
              <a:rPr kumimoji="1" lang="ja-JP" altLang="en-US" dirty="0" smtClean="0"/>
              <a:t>機能設計書に定義した内容を元に、次の要領で画面遷移を定義してください。</a:t>
            </a:r>
            <a:endParaRPr kumimoji="1" lang="en-US" altLang="ja-JP" dirty="0" smtClean="0"/>
          </a:p>
          <a:p>
            <a:pPr marL="457200" lvl="1" indent="0">
              <a:buNone/>
            </a:pPr>
            <a:r>
              <a:rPr lang="ja-JP" altLang="en-US" dirty="0" smtClean="0"/>
              <a:t>なお、「</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開始ページ</a:t>
            </a:r>
            <a:r>
              <a:rPr lang="ja-JP" altLang="en-US" dirty="0" smtClean="0"/>
              <a:t>」と「</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ページＩＤ</a:t>
            </a:r>
            <a:r>
              <a:rPr lang="ja-JP" altLang="en-US" dirty="0" smtClean="0"/>
              <a:t>」には“</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画面ＩＤ</a:t>
            </a:r>
            <a:r>
              <a:rPr lang="ja-JP" altLang="en-US" dirty="0" smtClean="0"/>
              <a:t>“を設定してください。</a:t>
            </a:r>
            <a:endParaRPr kumimoji="1" lang="ja-JP" altLang="en-US" dirty="0"/>
          </a:p>
        </p:txBody>
      </p:sp>
      <p:sp>
        <p:nvSpPr>
          <p:cNvPr id="2" name="タイトル 1"/>
          <p:cNvSpPr>
            <a:spLocks noGrp="1"/>
          </p:cNvSpPr>
          <p:nvPr>
            <p:ph type="title"/>
          </p:nvPr>
        </p:nvSpPr>
        <p:spPr/>
        <p:txBody>
          <a:bodyPr/>
          <a:lstStyle/>
          <a:p>
            <a:r>
              <a:rPr kumimoji="1" lang="ja-JP" altLang="en-US" dirty="0" smtClean="0"/>
              <a:t>②画面遷移設計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20</a:t>
            </a:fld>
            <a:endParaRPr lang="en-US" altLang="ja-JP"/>
          </a:p>
        </p:txBody>
      </p:sp>
      <p:sp>
        <p:nvSpPr>
          <p:cNvPr id="10" name="正方形/長方形 9"/>
          <p:cNvSpPr/>
          <p:nvPr/>
        </p:nvSpPr>
        <p:spPr bwMode="auto">
          <a:xfrm>
            <a:off x="5873496" y="2133600"/>
            <a:ext cx="301752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a:t>
            </a:r>
            <a:r>
              <a:rPr lang="ja-JP" altLang="en-US" sz="1600" dirty="0">
                <a:solidFill>
                  <a:schemeClr val="tx1"/>
                </a:solidFill>
                <a:ea typeface="HGP創英角ｺﾞｼｯｸUB" pitchFamily="50" charset="-128"/>
                <a:cs typeface="Osaka"/>
              </a:rPr>
              <a:t>一覧</a:t>
            </a:r>
            <a:r>
              <a:rPr lang="ja-JP" altLang="en-US" sz="1600" dirty="0" smtClean="0">
                <a:solidFill>
                  <a:schemeClr val="tx1"/>
                </a:solidFill>
                <a:ea typeface="HGP創英角ｺﾞｼｯｸUB" pitchFamily="50" charset="-128"/>
                <a:cs typeface="Osaka"/>
              </a:rPr>
              <a:t>シート</a:t>
            </a:r>
            <a:endParaRPr lang="ja-JP" altLang="en-US" sz="1600" dirty="0">
              <a:solidFill>
                <a:schemeClr val="tx1"/>
              </a:solidFill>
              <a:ea typeface="HGP創英角ｺﾞｼｯｸUB" pitchFamily="50" charset="-128"/>
              <a:cs typeface="Osaka"/>
            </a:endParaRPr>
          </a:p>
        </p:txBody>
      </p:sp>
      <p:sp>
        <p:nvSpPr>
          <p:cNvPr id="89" name="円/楕円 88"/>
          <p:cNvSpPr/>
          <p:nvPr/>
        </p:nvSpPr>
        <p:spPr bwMode="auto">
          <a:xfrm>
            <a:off x="5715000" y="3104812"/>
            <a:ext cx="1752600" cy="619844"/>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92" name="円/楕円 91"/>
          <p:cNvSpPr/>
          <p:nvPr/>
        </p:nvSpPr>
        <p:spPr bwMode="auto">
          <a:xfrm>
            <a:off x="774897" y="3724656"/>
            <a:ext cx="1351352" cy="562193"/>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13" name="グループ化 12"/>
          <p:cNvGrpSpPr/>
          <p:nvPr/>
        </p:nvGrpSpPr>
        <p:grpSpPr>
          <a:xfrm>
            <a:off x="584231" y="4300884"/>
            <a:ext cx="3911569" cy="883028"/>
            <a:chOff x="584231" y="4300884"/>
            <a:chExt cx="3911569" cy="883028"/>
          </a:xfrm>
        </p:grpSpPr>
        <p:grpSp>
          <p:nvGrpSpPr>
            <p:cNvPr id="8" name="グループ化 7"/>
            <p:cNvGrpSpPr/>
            <p:nvPr/>
          </p:nvGrpSpPr>
          <p:grpSpPr>
            <a:xfrm>
              <a:off x="774897" y="4300884"/>
              <a:ext cx="3720903" cy="883028"/>
              <a:chOff x="160264" y="2885482"/>
              <a:chExt cx="3720903" cy="883028"/>
            </a:xfrm>
          </p:grpSpPr>
          <p:sp>
            <p:nvSpPr>
              <p:cNvPr id="14" name="正方形/長方形 13"/>
              <p:cNvSpPr/>
              <p:nvPr/>
            </p:nvSpPr>
            <p:spPr bwMode="auto">
              <a:xfrm>
                <a:off x="618911" y="2885482"/>
                <a:ext cx="3262256" cy="29718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6" name="フリーフォーム 85"/>
              <p:cNvSpPr/>
              <p:nvPr/>
            </p:nvSpPr>
            <p:spPr bwMode="auto">
              <a:xfrm>
                <a:off x="160264" y="3162748"/>
                <a:ext cx="463680" cy="605762"/>
              </a:xfrm>
              <a:custGeom>
                <a:avLst/>
                <a:gdLst>
                  <a:gd name="connsiteX0" fmla="*/ 463680 w 463680"/>
                  <a:gd name="connsiteY0" fmla="*/ 0 h 1527586"/>
                  <a:gd name="connsiteX1" fmla="*/ 44131 w 463680"/>
                  <a:gd name="connsiteY1" fmla="*/ 441064 h 1527586"/>
                  <a:gd name="connsiteX2" fmla="*/ 44131 w 463680"/>
                  <a:gd name="connsiteY2" fmla="*/ 1226372 h 1527586"/>
                  <a:gd name="connsiteX3" fmla="*/ 323830 w 463680"/>
                  <a:gd name="connsiteY3" fmla="*/ 1527586 h 1527586"/>
                </a:gdLst>
                <a:ahLst/>
                <a:cxnLst>
                  <a:cxn ang="0">
                    <a:pos x="connsiteX0" y="connsiteY0"/>
                  </a:cxn>
                  <a:cxn ang="0">
                    <a:pos x="connsiteX1" y="connsiteY1"/>
                  </a:cxn>
                  <a:cxn ang="0">
                    <a:pos x="connsiteX2" y="connsiteY2"/>
                  </a:cxn>
                  <a:cxn ang="0">
                    <a:pos x="connsiteX3" y="connsiteY3"/>
                  </a:cxn>
                </a:cxnLst>
                <a:rect l="l" t="t" r="r" b="b"/>
                <a:pathLst>
                  <a:path w="463680" h="1527586">
                    <a:moveTo>
                      <a:pt x="463680" y="0"/>
                    </a:moveTo>
                    <a:cubicBezTo>
                      <a:pt x="288868" y="118334"/>
                      <a:pt x="114056" y="236669"/>
                      <a:pt x="44131" y="441064"/>
                    </a:cubicBezTo>
                    <a:cubicBezTo>
                      <a:pt x="-25794" y="645459"/>
                      <a:pt x="-2486" y="1045285"/>
                      <a:pt x="44131" y="1226372"/>
                    </a:cubicBezTo>
                    <a:cubicBezTo>
                      <a:pt x="90747" y="1407459"/>
                      <a:pt x="207288" y="1467522"/>
                      <a:pt x="323830" y="1527586"/>
                    </a:cubicBezTo>
                  </a:path>
                </a:pathLst>
              </a:custGeom>
              <a:noFill/>
              <a:ln w="38100" cap="flat" cmpd="sng" algn="ctr">
                <a:solidFill>
                  <a:schemeClr val="accent2"/>
                </a:solidFill>
                <a:prstDash val="solid"/>
                <a:round/>
                <a:headEnd type="none"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6" name="テキスト ボックス 5"/>
            <p:cNvSpPr txBox="1"/>
            <p:nvPr/>
          </p:nvSpPr>
          <p:spPr>
            <a:xfrm>
              <a:off x="584231" y="4393484"/>
              <a:ext cx="6623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sz="1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rPr>
                <a:t>遷移</a:t>
              </a:r>
              <a:endParaRPr kumimoji="1"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endParaRPr>
            </a:p>
          </p:txBody>
        </p:sp>
      </p:grpSp>
      <p:grpSp>
        <p:nvGrpSpPr>
          <p:cNvPr id="15" name="グループ化 14"/>
          <p:cNvGrpSpPr/>
          <p:nvPr/>
        </p:nvGrpSpPr>
        <p:grpSpPr>
          <a:xfrm>
            <a:off x="1238576" y="3903400"/>
            <a:ext cx="4309835" cy="1859436"/>
            <a:chOff x="1238576" y="3903400"/>
            <a:chExt cx="4309835" cy="1859436"/>
          </a:xfrm>
        </p:grpSpPr>
        <p:grpSp>
          <p:nvGrpSpPr>
            <p:cNvPr id="9" name="グループ化 8"/>
            <p:cNvGrpSpPr/>
            <p:nvPr/>
          </p:nvGrpSpPr>
          <p:grpSpPr>
            <a:xfrm>
              <a:off x="1238576" y="3903400"/>
              <a:ext cx="3790623" cy="1859436"/>
              <a:chOff x="1238576" y="2234426"/>
              <a:chExt cx="3790623" cy="2488804"/>
            </a:xfrm>
          </p:grpSpPr>
          <p:sp>
            <p:nvSpPr>
              <p:cNvPr id="35" name="正方形/長方形 34"/>
              <p:cNvSpPr/>
              <p:nvPr/>
            </p:nvSpPr>
            <p:spPr bwMode="auto">
              <a:xfrm>
                <a:off x="1238576" y="4387111"/>
                <a:ext cx="3790623" cy="336119"/>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cxnSp>
            <p:nvCxnSpPr>
              <p:cNvPr id="36" name="直線矢印コネクタ 35"/>
              <p:cNvCxnSpPr>
                <a:stCxn id="35" idx="3"/>
              </p:cNvCxnSpPr>
              <p:nvPr/>
            </p:nvCxnSpPr>
            <p:spPr bwMode="auto">
              <a:xfrm flipH="1" flipV="1">
                <a:off x="2514601" y="2234426"/>
                <a:ext cx="2514598" cy="2320745"/>
              </a:xfrm>
              <a:prstGeom prst="curvedConnector3">
                <a:avLst>
                  <a:gd name="adj1" fmla="val -9091"/>
                </a:avLst>
              </a:prstGeom>
              <a:solidFill>
                <a:schemeClr val="bg1"/>
              </a:solidFill>
              <a:ln w="38100" cap="flat" cmpd="sng" algn="ctr">
                <a:solidFill>
                  <a:schemeClr val="accent2"/>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7" name="テキスト ボックス 16"/>
            <p:cNvSpPr txBox="1"/>
            <p:nvPr/>
          </p:nvSpPr>
          <p:spPr>
            <a:xfrm>
              <a:off x="4886049" y="4533694"/>
              <a:ext cx="6623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sz="1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rPr>
                <a:t>遷移</a:t>
              </a:r>
              <a:endParaRPr kumimoji="1"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endParaRPr>
            </a:p>
          </p:txBody>
        </p:sp>
      </p:grpSp>
    </p:spTree>
    <p:extLst>
      <p:ext uri="{BB962C8B-B14F-4D97-AF65-F5344CB8AC3E}">
        <p14:creationId xmlns:p14="http://schemas.microsoft.com/office/powerpoint/2010/main" val="117942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wheel(1)">
                                      <p:cBhvr>
                                        <p:cTn id="7" dur="2000"/>
                                        <p:tgtEl>
                                          <p:spTgt spid="89"/>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92"/>
                                        </p:tgtEl>
                                        <p:attrNameLst>
                                          <p:attrName>style.visibility</p:attrName>
                                        </p:attrNameLst>
                                      </p:cBhvr>
                                      <p:to>
                                        <p:strVal val="visible"/>
                                      </p:to>
                                    </p:set>
                                    <p:animEffect transition="in" filter="wheel(1)">
                                      <p:cBhvr>
                                        <p:cTn id="10" dur="2000"/>
                                        <p:tgtEl>
                                          <p:spTgt spid="9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19"/>
            <a:chOff x="2176790" y="2204714"/>
            <a:chExt cx="3985230" cy="2072319"/>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3"/>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③詳細</a:t>
              </a:r>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21" name="図表 20"/>
          <p:cNvGraphicFramePr/>
          <p:nvPr>
            <p:extLst>
              <p:ext uri="{D42A27DB-BD31-4B8C-83A1-F6EECF244321}">
                <p14:modId xmlns:p14="http://schemas.microsoft.com/office/powerpoint/2010/main" val="1448475567"/>
              </p:ext>
            </p:extLst>
          </p:nvPr>
        </p:nvGraphicFramePr>
        <p:xfrm>
          <a:off x="381000" y="44196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67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r>
              <a:rPr lang="ja-JP" altLang="en-US" dirty="0"/>
              <a:t>詳細</a:t>
            </a:r>
            <a:r>
              <a:rPr kumimoji="1" lang="ja-JP" altLang="en-US" dirty="0" smtClean="0"/>
              <a:t>設計書テンプレートによる設計</a:t>
            </a:r>
            <a:endParaRPr lang="en-US" altLang="ja-JP" dirty="0"/>
          </a:p>
          <a:p>
            <a:pPr marL="914400" lvl="2" indent="0">
              <a:buNone/>
            </a:pPr>
            <a:endParaRPr lang="en-US" altLang="ja-JP" dirty="0"/>
          </a:p>
          <a:p>
            <a:pPr marL="857250" lvl="2" indent="0">
              <a:buNone/>
            </a:pPr>
            <a:endParaRPr lang="en-US" altLang="ja-JP" dirty="0"/>
          </a:p>
          <a:p>
            <a:pPr marL="0" indent="0">
              <a:buNone/>
            </a:pP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22</a:t>
            </a:fld>
            <a:endParaRPr lang="en-US" altLang="ja-JP"/>
          </a:p>
        </p:txBody>
      </p:sp>
      <p:sp>
        <p:nvSpPr>
          <p:cNvPr id="6" name="Rectangle 25"/>
          <p:cNvSpPr>
            <a:spLocks noChangeArrowheads="1"/>
          </p:cNvSpPr>
          <p:nvPr/>
        </p:nvSpPr>
        <p:spPr bwMode="gray">
          <a:xfrm>
            <a:off x="539750" y="1908853"/>
            <a:ext cx="8015288" cy="1018333"/>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次</a:t>
            </a:r>
            <a:r>
              <a:rPr lang="ja-JP" altLang="en-US" sz="1600" dirty="0" smtClean="0">
                <a:latin typeface="+mn-ea"/>
                <a:ea typeface="+mn-ea"/>
              </a:rPr>
              <a:t>の設計内容を引き継ぎいで設計書を作成してください。</a:t>
            </a:r>
            <a:endParaRPr lang="en-US" altLang="ja-JP" sz="1600" dirty="0" smtClean="0">
              <a:latin typeface="+mn-ea"/>
              <a:ea typeface="+mn-ea"/>
            </a:endParaRPr>
          </a:p>
          <a:p>
            <a:pPr marL="447675" lvl="2" algn="l">
              <a:buFont typeface="Wingdings" panose="05000000000000000000" pitchFamily="2" charset="2"/>
              <a:buChar char="l"/>
            </a:pPr>
            <a:r>
              <a:rPr lang="ja-JP" altLang="en-US" sz="1600" dirty="0" smtClean="0">
                <a:latin typeface="+mn-ea"/>
                <a:ea typeface="+mn-ea"/>
              </a:rPr>
              <a:t>機能</a:t>
            </a:r>
            <a:r>
              <a:rPr lang="en-US" altLang="ja-JP" sz="1600" dirty="0">
                <a:latin typeface="+mn-ea"/>
                <a:ea typeface="+mn-ea"/>
              </a:rPr>
              <a:t>ID</a:t>
            </a:r>
            <a:r>
              <a:rPr lang="ja-JP" altLang="en-US" sz="1600" dirty="0" err="1">
                <a:latin typeface="+mn-ea"/>
                <a:ea typeface="+mn-ea"/>
              </a:rPr>
              <a:t>、</a:t>
            </a:r>
            <a:r>
              <a:rPr lang="ja-JP" altLang="en-US" sz="1600" dirty="0">
                <a:latin typeface="+mn-ea"/>
                <a:ea typeface="+mn-ea"/>
              </a:rPr>
              <a:t>機能名、画面</a:t>
            </a:r>
            <a:r>
              <a:rPr lang="en-US" altLang="ja-JP" sz="1600" dirty="0">
                <a:latin typeface="+mn-ea"/>
                <a:ea typeface="+mn-ea"/>
              </a:rPr>
              <a:t>ID</a:t>
            </a:r>
            <a:r>
              <a:rPr lang="ja-JP" altLang="en-US" sz="1600" dirty="0" err="1">
                <a:latin typeface="+mn-ea"/>
                <a:ea typeface="+mn-ea"/>
              </a:rPr>
              <a:t>、</a:t>
            </a:r>
            <a:r>
              <a:rPr lang="ja-JP" altLang="en-US" sz="1600" dirty="0">
                <a:latin typeface="+mn-ea"/>
                <a:ea typeface="+mn-ea"/>
              </a:rPr>
              <a:t>画面名</a:t>
            </a:r>
            <a:endParaRPr lang="en-US" altLang="ja-JP" sz="1600" dirty="0">
              <a:latin typeface="+mn-ea"/>
              <a:ea typeface="+mn-ea"/>
            </a:endParaRPr>
          </a:p>
          <a:p>
            <a:pPr marL="447675" lvl="2" algn="l">
              <a:buFont typeface="Wingdings" panose="05000000000000000000" pitchFamily="2" charset="2"/>
              <a:buChar char="l"/>
            </a:pPr>
            <a:r>
              <a:rPr lang="ja-JP" altLang="en-US" sz="1600" dirty="0">
                <a:latin typeface="+mn-ea"/>
                <a:ea typeface="+mn-ea"/>
              </a:rPr>
              <a:t>画面に配置する部品と、処理するイベント</a:t>
            </a:r>
            <a:endParaRPr lang="en-US" altLang="ja-JP" sz="1600" dirty="0">
              <a:latin typeface="+mn-ea"/>
              <a:ea typeface="+mn-ea"/>
            </a:endParaRPr>
          </a:p>
          <a:p>
            <a:pPr>
              <a:buClr>
                <a:schemeClr val="hlink"/>
              </a:buClr>
              <a:buFont typeface="Arial" pitchFamily="34" charset="0"/>
              <a:buChar char="▌"/>
            </a:pPr>
            <a:endParaRPr lang="ja-JP" altLang="en-US" sz="2000" dirty="0"/>
          </a:p>
        </p:txBody>
      </p:sp>
      <p:sp>
        <p:nvSpPr>
          <p:cNvPr id="7" name="Rectangle 26" descr="横線"/>
          <p:cNvSpPr>
            <a:spLocks noChangeArrowheads="1"/>
          </p:cNvSpPr>
          <p:nvPr/>
        </p:nvSpPr>
        <p:spPr bwMode="gray">
          <a:xfrm>
            <a:off x="539750" y="1455248"/>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a:solidFill>
                  <a:srgbClr val="FFFF00"/>
                </a:solidFill>
                <a:latin typeface="+mj-ea"/>
                <a:ea typeface="+mj-ea"/>
              </a:rPr>
              <a:t>【</a:t>
            </a:r>
            <a:r>
              <a:rPr lang="ja-JP" altLang="en-US" sz="2000" dirty="0">
                <a:solidFill>
                  <a:srgbClr val="FFFF00"/>
                </a:solidFill>
                <a:latin typeface="+mj-ea"/>
                <a:ea typeface="+mj-ea"/>
              </a:rPr>
              <a:t>設計①</a:t>
            </a:r>
            <a:r>
              <a:rPr lang="en-US" altLang="ja-JP" sz="2000" dirty="0" smtClean="0">
                <a:solidFill>
                  <a:srgbClr val="FFFF00"/>
                </a:solidFill>
                <a:latin typeface="+mj-ea"/>
                <a:ea typeface="+mj-ea"/>
              </a:rPr>
              <a:t>】 </a:t>
            </a:r>
            <a:r>
              <a:rPr lang="ja-JP" altLang="en-US" sz="2000" dirty="0" smtClean="0">
                <a:solidFill>
                  <a:schemeClr val="bg1"/>
                </a:solidFill>
                <a:latin typeface="+mj-ea"/>
                <a:ea typeface="+mj-ea"/>
                <a:cs typeface="Osaka"/>
              </a:rPr>
              <a:t>機能</a:t>
            </a:r>
            <a:r>
              <a:rPr lang="ja-JP" altLang="en-US" sz="2000" dirty="0">
                <a:solidFill>
                  <a:schemeClr val="bg1"/>
                </a:solidFill>
                <a:latin typeface="+mj-ea"/>
                <a:ea typeface="+mj-ea"/>
                <a:cs typeface="Osaka"/>
              </a:rPr>
              <a:t>仕様書の以下の設計内容を引き継ぎます</a:t>
            </a:r>
          </a:p>
        </p:txBody>
      </p:sp>
      <p:sp>
        <p:nvSpPr>
          <p:cNvPr id="9" name="Rectangle 26" descr="横線"/>
          <p:cNvSpPr>
            <a:spLocks noChangeArrowheads="1"/>
          </p:cNvSpPr>
          <p:nvPr/>
        </p:nvSpPr>
        <p:spPr bwMode="gray">
          <a:xfrm>
            <a:off x="539750" y="3202405"/>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smtClean="0">
                <a:solidFill>
                  <a:srgbClr val="FFFF00"/>
                </a:solidFill>
                <a:latin typeface="+mj-ea"/>
                <a:ea typeface="+mj-ea"/>
              </a:rPr>
              <a:t>【</a:t>
            </a:r>
            <a:r>
              <a:rPr lang="ja-JP" altLang="en-US" sz="2000" dirty="0" smtClean="0">
                <a:solidFill>
                  <a:srgbClr val="FFFF00"/>
                </a:solidFill>
                <a:latin typeface="+mj-ea"/>
                <a:ea typeface="+mj-ea"/>
              </a:rPr>
              <a:t>設計②</a:t>
            </a:r>
            <a:r>
              <a:rPr lang="en-US" altLang="ja-JP" sz="2000" dirty="0" smtClean="0">
                <a:solidFill>
                  <a:srgbClr val="FFFF00"/>
                </a:solidFill>
                <a:latin typeface="+mj-ea"/>
                <a:ea typeface="+mj-ea"/>
              </a:rPr>
              <a:t>】 </a:t>
            </a:r>
            <a:r>
              <a:rPr lang="ja-JP" altLang="en-US" sz="2000" dirty="0" smtClean="0">
                <a:solidFill>
                  <a:schemeClr val="bg1"/>
                </a:solidFill>
                <a:latin typeface="+mj-ea"/>
                <a:ea typeface="+mj-ea"/>
              </a:rPr>
              <a:t>各イベント</a:t>
            </a:r>
            <a:r>
              <a:rPr lang="ja-JP" altLang="en-US" sz="2000" dirty="0">
                <a:solidFill>
                  <a:schemeClr val="bg1"/>
                </a:solidFill>
                <a:latin typeface="+mj-ea"/>
                <a:ea typeface="+mj-ea"/>
              </a:rPr>
              <a:t>に紐づく、業務ロジックを</a:t>
            </a:r>
            <a:r>
              <a:rPr lang="ja-JP" altLang="en-US" sz="2000" dirty="0" smtClean="0">
                <a:solidFill>
                  <a:schemeClr val="bg1"/>
                </a:solidFill>
                <a:latin typeface="+mj-ea"/>
                <a:ea typeface="+mj-ea"/>
              </a:rPr>
              <a:t>定義します</a:t>
            </a:r>
            <a:endParaRPr lang="ja-JP" altLang="en-US" sz="2000" dirty="0">
              <a:solidFill>
                <a:schemeClr val="bg1"/>
              </a:solidFill>
              <a:latin typeface="+mj-ea"/>
              <a:ea typeface="+mj-ea"/>
              <a:cs typeface="Osaka"/>
            </a:endParaRPr>
          </a:p>
        </p:txBody>
      </p:sp>
      <p:sp>
        <p:nvSpPr>
          <p:cNvPr id="15" name="Rectangle 25"/>
          <p:cNvSpPr>
            <a:spLocks noChangeArrowheads="1"/>
          </p:cNvSpPr>
          <p:nvPr/>
        </p:nvSpPr>
        <p:spPr bwMode="gray">
          <a:xfrm>
            <a:off x="539750" y="3655589"/>
            <a:ext cx="8015288" cy="918418"/>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業務ロジック</a:t>
            </a:r>
            <a:r>
              <a:rPr lang="ja-JP" altLang="en-US" sz="1600" dirty="0" smtClean="0">
                <a:latin typeface="+mn-ea"/>
                <a:ea typeface="+mn-ea"/>
              </a:rPr>
              <a:t>は、「</a:t>
            </a:r>
            <a:r>
              <a:rPr lang="en-US" altLang="ja-JP" sz="1600" dirty="0" smtClean="0">
                <a:latin typeface="+mn-ea"/>
                <a:ea typeface="+mn-ea"/>
              </a:rPr>
              <a:t>Logic</a:t>
            </a:r>
            <a:r>
              <a:rPr lang="ja-JP" altLang="en-US" sz="1600" dirty="0" smtClean="0">
                <a:latin typeface="+mn-ea"/>
                <a:ea typeface="+mn-ea"/>
              </a:rPr>
              <a:t>」クラスに実装することを想定していますので、イベントに紐づく業務ロジックを定義してください。</a:t>
            </a:r>
            <a:endParaRPr lang="en-US" altLang="ja-JP" sz="1600" dirty="0" smtClean="0">
              <a:latin typeface="+mn-ea"/>
              <a:ea typeface="+mn-ea"/>
            </a:endParaRPr>
          </a:p>
          <a:p>
            <a:pPr marL="88900" lvl="2" algn="l"/>
            <a:r>
              <a:rPr lang="ja-JP" altLang="en-US" sz="1600" dirty="0">
                <a:latin typeface="+mn-ea"/>
                <a:ea typeface="+mn-ea"/>
              </a:rPr>
              <a:t>定義する</a:t>
            </a:r>
            <a:r>
              <a:rPr lang="ja-JP" altLang="en-US" sz="1600" dirty="0" smtClean="0">
                <a:latin typeface="+mn-ea"/>
                <a:ea typeface="+mn-ea"/>
              </a:rPr>
              <a:t>と、イベントから呼び出される</a:t>
            </a:r>
            <a:r>
              <a:rPr lang="en-US" altLang="ja-JP" sz="1600" dirty="0" smtClean="0">
                <a:latin typeface="+mn-ea"/>
                <a:ea typeface="+mn-ea"/>
              </a:rPr>
              <a:t>Logic</a:t>
            </a:r>
            <a:r>
              <a:rPr lang="ja-JP" altLang="en-US" sz="1600" dirty="0" smtClean="0">
                <a:latin typeface="+mn-ea"/>
                <a:ea typeface="+mn-ea"/>
              </a:rPr>
              <a:t>に雛形が自動生成されます。</a:t>
            </a:r>
            <a:endParaRPr lang="en-US" altLang="ja-JP" sz="1600" dirty="0" smtClean="0">
              <a:latin typeface="+mn-ea"/>
              <a:ea typeface="+mn-ea"/>
            </a:endParaRPr>
          </a:p>
          <a:p>
            <a:pPr>
              <a:buClr>
                <a:schemeClr val="hlink"/>
              </a:buClr>
              <a:buFont typeface="Arial" pitchFamily="34" charset="0"/>
              <a:buChar char="▌"/>
            </a:pPr>
            <a:endParaRPr lang="ja-JP" altLang="en-US" sz="2000" dirty="0"/>
          </a:p>
        </p:txBody>
      </p:sp>
      <p:sp>
        <p:nvSpPr>
          <p:cNvPr id="17" name="Rectangle 26" descr="横線"/>
          <p:cNvSpPr>
            <a:spLocks noChangeArrowheads="1"/>
          </p:cNvSpPr>
          <p:nvPr/>
        </p:nvSpPr>
        <p:spPr bwMode="gray">
          <a:xfrm>
            <a:off x="529431" y="4878807"/>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a:solidFill>
                  <a:srgbClr val="FFFF00"/>
                </a:solidFill>
                <a:latin typeface="+mj-ea"/>
                <a:ea typeface="+mj-ea"/>
              </a:rPr>
              <a:t>【</a:t>
            </a:r>
            <a:r>
              <a:rPr lang="ja-JP" altLang="en-US" sz="2000" dirty="0">
                <a:solidFill>
                  <a:srgbClr val="FFFF00"/>
                </a:solidFill>
                <a:latin typeface="+mj-ea"/>
                <a:ea typeface="+mj-ea"/>
              </a:rPr>
              <a:t>設計③</a:t>
            </a:r>
            <a:r>
              <a:rPr lang="en-US" altLang="ja-JP" sz="2000" dirty="0">
                <a:solidFill>
                  <a:srgbClr val="FFFF00"/>
                </a:solidFill>
                <a:latin typeface="+mj-ea"/>
                <a:ea typeface="+mj-ea"/>
              </a:rPr>
              <a:t>】 </a:t>
            </a:r>
            <a:r>
              <a:rPr lang="ja-JP" altLang="en-US" sz="2000" dirty="0">
                <a:solidFill>
                  <a:schemeClr val="bg1"/>
                </a:solidFill>
                <a:latin typeface="+mj-ea"/>
                <a:ea typeface="+mj-ea"/>
              </a:rPr>
              <a:t>業務ロジックで扱うデータの種別、データ型、名前を定義します</a:t>
            </a:r>
            <a:endParaRPr lang="ja-JP" altLang="en-US" sz="2000" dirty="0">
              <a:solidFill>
                <a:schemeClr val="bg1"/>
              </a:solidFill>
              <a:latin typeface="+mj-ea"/>
              <a:ea typeface="+mj-ea"/>
              <a:cs typeface="Osaka"/>
            </a:endParaRPr>
          </a:p>
        </p:txBody>
      </p:sp>
      <p:sp>
        <p:nvSpPr>
          <p:cNvPr id="18" name="Rectangle 25"/>
          <p:cNvSpPr>
            <a:spLocks noChangeArrowheads="1"/>
          </p:cNvSpPr>
          <p:nvPr/>
        </p:nvSpPr>
        <p:spPr bwMode="gray">
          <a:xfrm>
            <a:off x="529431" y="5331991"/>
            <a:ext cx="8015288" cy="459209"/>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データの種別（</a:t>
            </a:r>
            <a:r>
              <a:rPr lang="en-US" altLang="ja-JP" sz="1600" dirty="0" err="1">
                <a:latin typeface="+mn-ea"/>
                <a:ea typeface="+mn-ea"/>
              </a:rPr>
              <a:t>JavaScriptObject</a:t>
            </a:r>
            <a:r>
              <a:rPr lang="ja-JP" altLang="en-US" sz="1600" dirty="0" err="1">
                <a:latin typeface="+mn-ea"/>
                <a:ea typeface="+mn-ea"/>
              </a:rPr>
              <a:t>、</a:t>
            </a:r>
            <a:r>
              <a:rPr lang="en-US" altLang="ja-JP" sz="1600" dirty="0">
                <a:latin typeface="+mn-ea"/>
                <a:ea typeface="+mn-ea"/>
              </a:rPr>
              <a:t>JSON</a:t>
            </a:r>
            <a:r>
              <a:rPr lang="ja-JP" altLang="en-US" sz="1600" dirty="0" err="1">
                <a:latin typeface="+mn-ea"/>
                <a:ea typeface="+mn-ea"/>
              </a:rPr>
              <a:t>、</a:t>
            </a:r>
            <a:r>
              <a:rPr lang="en-US" altLang="ja-JP" sz="1600" dirty="0">
                <a:latin typeface="+mn-ea"/>
                <a:ea typeface="+mn-ea"/>
              </a:rPr>
              <a:t>XML</a:t>
            </a:r>
            <a:r>
              <a:rPr lang="ja-JP" altLang="en-US" sz="1600" dirty="0">
                <a:latin typeface="+mn-ea"/>
                <a:ea typeface="+mn-ea"/>
              </a:rPr>
              <a:t>など）を決め、データを定義してください。</a:t>
            </a:r>
            <a:endParaRPr lang="en-US" altLang="ja-JP" sz="1600" dirty="0">
              <a:latin typeface="+mn-ea"/>
              <a:ea typeface="+mn-ea"/>
            </a:endParaRPr>
          </a:p>
          <a:p>
            <a:pPr>
              <a:buClr>
                <a:schemeClr val="hlink"/>
              </a:buClr>
              <a:buFont typeface="Arial" pitchFamily="34" charset="0"/>
              <a:buChar char="▌"/>
            </a:pPr>
            <a:endParaRPr lang="ja-JP" altLang="en-US" sz="2000" dirty="0"/>
          </a:p>
        </p:txBody>
      </p:sp>
    </p:spTree>
    <p:extLst>
      <p:ext uri="{BB962C8B-B14F-4D97-AF65-F5344CB8AC3E}">
        <p14:creationId xmlns:p14="http://schemas.microsoft.com/office/powerpoint/2010/main" val="35959431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912812"/>
          </a:xfrm>
        </p:spPr>
        <p:txBody>
          <a:bodyPr/>
          <a:lstStyle/>
          <a:p>
            <a:r>
              <a:rPr kumimoji="1" lang="ja-JP" altLang="en-US" dirty="0" smtClean="0"/>
              <a:t>処理仕様の定義</a:t>
            </a:r>
            <a:endParaRPr kumimoji="1" lang="en-US" altLang="ja-JP" dirty="0" smtClean="0"/>
          </a:p>
          <a:p>
            <a:pPr marL="355600" lvl="2" indent="0">
              <a:buNone/>
            </a:pPr>
            <a:r>
              <a:rPr lang="en-US" altLang="ja-JP" dirty="0" smtClean="0">
                <a:solidFill>
                  <a:srgbClr val="FF0000"/>
                </a:solidFill>
              </a:rPr>
              <a:t>【</a:t>
            </a:r>
            <a:r>
              <a:rPr lang="ja-JP" altLang="en-US" dirty="0" smtClean="0">
                <a:solidFill>
                  <a:srgbClr val="FF0000"/>
                </a:solidFill>
              </a:rPr>
              <a:t>設計①</a:t>
            </a:r>
            <a:r>
              <a:rPr lang="en-US" altLang="ja-JP" dirty="0" smtClean="0">
                <a:solidFill>
                  <a:srgbClr val="FF0000"/>
                </a:solidFill>
              </a:rPr>
              <a:t>】</a:t>
            </a:r>
            <a:r>
              <a:rPr lang="ja-JP" altLang="en-US" dirty="0" smtClean="0">
                <a:solidFill>
                  <a:srgbClr val="FF0000"/>
                </a:solidFill>
              </a:rPr>
              <a:t>　</a:t>
            </a:r>
            <a:r>
              <a:rPr lang="ja-JP" altLang="en-US" dirty="0" smtClean="0"/>
              <a:t>次の要領で、機能仕様書の設計内容を引き継き、処理仕様を定義します。</a:t>
            </a:r>
            <a:endParaRPr lang="en-US" altLang="ja-JP" kern="1200" dirty="0" smtClean="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23</a:t>
            </a:fld>
            <a:endParaRPr lang="en-US" altLang="ja-JP"/>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 y="1551432"/>
            <a:ext cx="8772525" cy="2247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正方形/長方形 12"/>
          <p:cNvSpPr/>
          <p:nvPr/>
        </p:nvSpPr>
        <p:spPr bwMode="auto">
          <a:xfrm>
            <a:off x="6291262" y="1545336"/>
            <a:ext cx="26670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a:t>
            </a:r>
            <a:r>
              <a:rPr lang="ja-JP" altLang="en-US" sz="1600" dirty="0" smtClean="0">
                <a:solidFill>
                  <a:schemeClr val="tx1"/>
                </a:solidFill>
                <a:ea typeface="HGP創英角ｺﾞｼｯｸUB" pitchFamily="50" charset="-128"/>
                <a:cs typeface="Osaka"/>
              </a:rPr>
              <a:t>シート</a:t>
            </a:r>
            <a:endParaRPr lang="ja-JP" altLang="en-US" sz="1600" dirty="0"/>
          </a:p>
        </p:txBody>
      </p:sp>
      <p:sp>
        <p:nvSpPr>
          <p:cNvPr id="10" name="正方形/長方形 9"/>
          <p:cNvSpPr/>
          <p:nvPr/>
        </p:nvSpPr>
        <p:spPr bwMode="auto">
          <a:xfrm>
            <a:off x="381001" y="2276856"/>
            <a:ext cx="8558974" cy="570594"/>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 name="正方形/長方形 7"/>
          <p:cNvSpPr/>
          <p:nvPr/>
        </p:nvSpPr>
        <p:spPr bwMode="auto">
          <a:xfrm>
            <a:off x="1752600" y="1932432"/>
            <a:ext cx="6477000" cy="304800"/>
          </a:xfrm>
          <a:prstGeom prst="rect">
            <a:avLst/>
          </a:prstGeom>
          <a:noFill/>
          <a:ln w="38100" cap="flat" cmpd="sng" algn="ctr">
            <a:solidFill>
              <a:srgbClr val="0070C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6" name="正方形/長方形 5"/>
          <p:cNvSpPr/>
          <p:nvPr/>
        </p:nvSpPr>
        <p:spPr bwMode="auto">
          <a:xfrm>
            <a:off x="76200" y="3694176"/>
            <a:ext cx="8915400" cy="762000"/>
          </a:xfrm>
          <a:prstGeom prst="rect">
            <a:avLst/>
          </a:prstGeom>
          <a:solidFill>
            <a:schemeClr val="bg1"/>
          </a:solidFill>
          <a:ln w="38100" cap="flat" cmpd="sng" algn="ctr">
            <a:no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23" name="表 22"/>
          <p:cNvGraphicFramePr>
            <a:graphicFrameLocks noGrp="1"/>
          </p:cNvGraphicFramePr>
          <p:nvPr>
            <p:extLst>
              <p:ext uri="{D42A27DB-BD31-4B8C-83A1-F6EECF244321}">
                <p14:modId xmlns:p14="http://schemas.microsoft.com/office/powerpoint/2010/main" val="1505417885"/>
              </p:ext>
            </p:extLst>
          </p:nvPr>
        </p:nvGraphicFramePr>
        <p:xfrm>
          <a:off x="240792" y="3724656"/>
          <a:ext cx="8635174" cy="2682240"/>
        </p:xfrm>
        <a:graphic>
          <a:graphicData uri="http://schemas.openxmlformats.org/drawingml/2006/table">
            <a:tbl>
              <a:tblPr firstRow="1" bandRow="1">
                <a:effectLst/>
                <a:tableStyleId>{5C22544A-7EE6-4342-B048-85BDC9FD1C3A}</a:tableStyleId>
              </a:tblPr>
              <a:tblGrid>
                <a:gridCol w="1101666"/>
                <a:gridCol w="7533508"/>
              </a:tblGrid>
              <a:tr h="228600">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228600">
                <a:tc>
                  <a:txBody>
                    <a:bodyPr/>
                    <a:lstStyle/>
                    <a:p>
                      <a:r>
                        <a:rPr kumimoji="1" lang="ja-JP" altLang="en-US" sz="1200" dirty="0" smtClean="0"/>
                        <a:t>処理単位</a:t>
                      </a:r>
                      <a:endParaRPr kumimoji="1" lang="ja-JP" altLang="en-US" sz="1200" dirty="0"/>
                    </a:p>
                  </a:txBody>
                  <a:tcPr/>
                </a:tc>
                <a:tc>
                  <a:txBody>
                    <a:bodyPr/>
                    <a:lstStyle/>
                    <a:p>
                      <a:r>
                        <a:rPr kumimoji="1" lang="ja-JP" altLang="en-US" sz="1200" dirty="0" smtClean="0"/>
                        <a:t>画面遷移前後処理などを定義する場合、プルダウンより「開始処理」 または 「終了処理」を選択してください。それ以外の場合は、任意の処理を表す文字列を記述してください。</a:t>
                      </a:r>
                      <a:endParaRPr kumimoji="1" lang="ja-JP" altLang="en-US" sz="1200" dirty="0"/>
                    </a:p>
                  </a:txBody>
                  <a:tcPr/>
                </a:tc>
              </a:tr>
              <a:tr h="228600">
                <a:tc>
                  <a:txBody>
                    <a:bodyPr/>
                    <a:lstStyle/>
                    <a:p>
                      <a:r>
                        <a:rPr kumimoji="1" lang="ja-JP" altLang="en-US" sz="1200" dirty="0" smtClean="0"/>
                        <a:t>レイヤ</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レイヤ種別は</a:t>
                      </a:r>
                      <a:r>
                        <a:rPr lang="en-US" altLang="ja-JP" sz="1200" dirty="0" smtClean="0">
                          <a:latin typeface="+mn-ea"/>
                          <a:ea typeface="+mn-ea"/>
                          <a:cs typeface="Osaka"/>
                        </a:rPr>
                        <a:t>”</a:t>
                      </a:r>
                      <a:r>
                        <a:rPr lang="en-US" altLang="ja-JP" sz="1200" dirty="0" smtClean="0">
                          <a:latin typeface="+mn-lt"/>
                          <a:ea typeface="+mn-ea"/>
                          <a:cs typeface="Osaka"/>
                        </a:rPr>
                        <a:t>JQM_EVENT / USER_EVENT / DEVICE_EVENT / LOGIC / DAO / LOGIC_REF / EXT</a:t>
                      </a:r>
                      <a:r>
                        <a:rPr lang="en-US" altLang="ja-JP" sz="1200" dirty="0" smtClean="0">
                          <a:latin typeface="+mn-ea"/>
                          <a:ea typeface="+mn-ea"/>
                          <a:cs typeface="Osaka"/>
                        </a:rPr>
                        <a:t>”</a:t>
                      </a:r>
                      <a:r>
                        <a:rPr lang="ja-JP" altLang="en-US" sz="1200" dirty="0" smtClean="0">
                          <a:latin typeface="+mn-ea"/>
                          <a:ea typeface="+mn-ea"/>
                          <a:cs typeface="Osaka"/>
                        </a:rPr>
                        <a:t>から選択することができます。各レイヤ種別の意味は「開発ツール利用ガイド</a:t>
                      </a:r>
                      <a:r>
                        <a:rPr lang="en-US" altLang="ja-JP" sz="1200" dirty="0" smtClean="0">
                          <a:latin typeface="+mn-ea"/>
                          <a:ea typeface="+mn-ea"/>
                          <a:cs typeface="Osaka"/>
                        </a:rPr>
                        <a:t>(</a:t>
                      </a:r>
                      <a:r>
                        <a:rPr lang="ja-JP" altLang="en-US" sz="1200" dirty="0" smtClean="0">
                          <a:latin typeface="+mn-ea"/>
                          <a:ea typeface="+mn-ea"/>
                          <a:cs typeface="Osaka"/>
                        </a:rPr>
                        <a:t>ジェネレータ編</a:t>
                      </a:r>
                      <a:r>
                        <a:rPr lang="en-US" altLang="ja-JP" sz="1200" dirty="0" smtClean="0">
                          <a:latin typeface="+mn-ea"/>
                          <a:ea typeface="+mn-ea"/>
                          <a:cs typeface="Osaka"/>
                        </a:rPr>
                        <a:t>)</a:t>
                      </a:r>
                      <a:r>
                        <a:rPr lang="ja-JP" altLang="en-US" sz="1200" dirty="0" smtClean="0">
                          <a:latin typeface="+mn-ea"/>
                          <a:ea typeface="+mn-ea"/>
                          <a:cs typeface="Osaka"/>
                        </a:rPr>
                        <a:t>」をご参照ください。</a:t>
                      </a:r>
                    </a:p>
                  </a:txBody>
                  <a:tcPr/>
                </a:tc>
              </a:tr>
              <a:tr h="228600">
                <a:tc>
                  <a:txBody>
                    <a:bodyPr/>
                    <a:lstStyle/>
                    <a:p>
                      <a:r>
                        <a:rPr kumimoji="1" lang="ja-JP" altLang="en-US" sz="1200" dirty="0" smtClean="0"/>
                        <a:t>クラス名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レイヤのプルダウンを選択することで、クラス名が自動で入力されます</a:t>
                      </a:r>
                      <a:r>
                        <a:rPr kumimoji="1" lang="ja-JP" altLang="en-US" sz="1200" dirty="0" smtClean="0">
                          <a:latin typeface="+mn-lt"/>
                          <a:ea typeface="+mn-ea"/>
                          <a:cs typeface="+mn-cs"/>
                        </a:rPr>
                        <a:t>。ただし、</a:t>
                      </a:r>
                      <a:r>
                        <a:rPr lang="ja-JP" altLang="en-US" sz="1200" dirty="0" smtClean="0">
                          <a:latin typeface="+mn-ea"/>
                          <a:ea typeface="+mn-ea"/>
                          <a:cs typeface="Osaka"/>
                        </a:rPr>
                        <a:t>「</a:t>
                      </a:r>
                      <a:r>
                        <a:rPr lang="en-US" altLang="ja-JP" sz="1200" dirty="0" smtClean="0">
                          <a:latin typeface="+mn-ea"/>
                          <a:ea typeface="+mn-ea"/>
                          <a:cs typeface="Osaka"/>
                        </a:rPr>
                        <a:t>LOGIC</a:t>
                      </a:r>
                      <a:r>
                        <a:rPr lang="ja-JP" altLang="en-US" sz="1200" dirty="0" smtClean="0">
                          <a:latin typeface="+mn-ea"/>
                          <a:ea typeface="+mn-ea"/>
                          <a:cs typeface="Osaka"/>
                        </a:rPr>
                        <a:t>」、「</a:t>
                      </a:r>
                      <a:r>
                        <a:rPr lang="en-US" altLang="ja-JP" sz="1200" dirty="0" smtClean="0">
                          <a:latin typeface="+mn-ea"/>
                          <a:ea typeface="+mn-ea"/>
                          <a:cs typeface="Osaka"/>
                        </a:rPr>
                        <a:t>DAO</a:t>
                      </a:r>
                      <a:r>
                        <a:rPr lang="ja-JP" altLang="en-US" sz="1200" dirty="0" smtClean="0">
                          <a:latin typeface="+mn-ea"/>
                          <a:ea typeface="+mn-ea"/>
                          <a:cs typeface="Osaka"/>
                        </a:rPr>
                        <a:t>」選択時は、クラス名は自動で入力されないため、適当なクラス名を入力してください。</a:t>
                      </a:r>
                    </a:p>
                  </a:txBody>
                  <a:tcPr/>
                </a:tc>
              </a:tr>
              <a:tr h="137160">
                <a:tc>
                  <a:txBody>
                    <a:bodyPr/>
                    <a:lstStyle/>
                    <a:p>
                      <a:r>
                        <a:rPr kumimoji="1" lang="ja-JP" altLang="en-US" sz="1200" dirty="0" smtClean="0"/>
                        <a:t>メソッド名</a:t>
                      </a:r>
                      <a:endParaRPr kumimoji="1" lang="ja-JP" altLang="en-US" sz="1200" dirty="0"/>
                    </a:p>
                  </a:txBody>
                  <a:tcPr/>
                </a:tc>
                <a:tc>
                  <a:txBody>
                    <a:bodyPr/>
                    <a:lstStyle/>
                    <a:p>
                      <a:r>
                        <a:rPr kumimoji="1" lang="ja-JP" altLang="en-US" sz="1200" dirty="0" smtClean="0"/>
                        <a:t>レイヤが</a:t>
                      </a:r>
                      <a:r>
                        <a:rPr kumimoji="1" lang="en-US" altLang="ja-JP" sz="1200" dirty="0" smtClean="0"/>
                        <a:t>JQM_EVENT</a:t>
                      </a:r>
                      <a:r>
                        <a:rPr kumimoji="1" lang="ja-JP" altLang="en-US" sz="1200" dirty="0" err="1" smtClean="0"/>
                        <a:t>、</a:t>
                      </a:r>
                      <a:r>
                        <a:rPr kumimoji="1" lang="en-US" altLang="ja-JP" sz="1200" dirty="0" smtClean="0"/>
                        <a:t>USER_EVENT</a:t>
                      </a:r>
                      <a:r>
                        <a:rPr kumimoji="1" lang="ja-JP" altLang="en-US" sz="1200" dirty="0" smtClean="0"/>
                        <a:t>の場合、イベントの名称をプルダウンで選択してください。それ以外の場合、任意のメソッド名を記述してください。選択・入力した内容はジェネレートするコードのメソッド名となります。</a:t>
                      </a:r>
                      <a:endParaRPr kumimoji="1" lang="ja-JP" altLang="en-US" sz="1200" dirty="0"/>
                    </a:p>
                  </a:txBody>
                  <a:tcPr/>
                </a:tc>
              </a:tr>
              <a:tr h="198120">
                <a:tc>
                  <a:txBody>
                    <a:bodyPr/>
                    <a:lstStyle/>
                    <a:p>
                      <a:r>
                        <a:rPr kumimoji="1" lang="ja-JP" altLang="en-US" sz="1200" dirty="0" smtClean="0"/>
                        <a:t>項目ＩＤ</a:t>
                      </a:r>
                      <a:endParaRPr kumimoji="1" lang="ja-JP" altLang="en-US" sz="1200" dirty="0"/>
                    </a:p>
                  </a:txBody>
                  <a:tcPr/>
                </a:tc>
                <a:tc>
                  <a:txBody>
                    <a:bodyPr/>
                    <a:lstStyle/>
                    <a:p>
                      <a:r>
                        <a:rPr kumimoji="1" lang="ja-JP" altLang="en-US" sz="1200" dirty="0" smtClean="0"/>
                        <a:t>機能仕様書で定義した「項目</a:t>
                      </a:r>
                      <a:r>
                        <a:rPr kumimoji="1" lang="en-US" altLang="ja-JP" sz="1200" dirty="0" smtClean="0"/>
                        <a:t>ID</a:t>
                      </a:r>
                      <a:r>
                        <a:rPr kumimoji="1" lang="ja-JP" altLang="en-US" sz="1200" smtClean="0"/>
                        <a:t>」を</a:t>
                      </a:r>
                      <a:r>
                        <a:rPr kumimoji="1" lang="ja-JP" altLang="en-US" sz="1200" dirty="0" smtClean="0"/>
                        <a:t>記述してください。</a:t>
                      </a:r>
                      <a:endParaRPr kumimoji="1" lang="ja-JP" altLang="en-US" sz="1200" dirty="0"/>
                    </a:p>
                  </a:txBody>
                  <a:tcPr/>
                </a:tc>
              </a:tr>
              <a:tr h="137160">
                <a:tc>
                  <a:txBody>
                    <a:bodyPr/>
                    <a:lstStyle/>
                    <a:p>
                      <a:r>
                        <a:rPr kumimoji="1" lang="ja-JP" altLang="en-US" sz="1200" dirty="0" smtClean="0"/>
                        <a:t>処理概要</a:t>
                      </a:r>
                      <a:endParaRPr kumimoji="1" lang="ja-JP" altLang="en-US" sz="1200" dirty="0"/>
                    </a:p>
                  </a:txBody>
                  <a:tcPr/>
                </a:tc>
                <a:tc>
                  <a:txBody>
                    <a:bodyPr/>
                    <a:lstStyle/>
                    <a:p>
                      <a:r>
                        <a:rPr kumimoji="1" lang="ja-JP" altLang="en-US" sz="1200" dirty="0" smtClean="0"/>
                        <a:t>イベント受信時の処理概要を記述してください。記述した内容は、ジェネレートするコードのコメントに記載されます。</a:t>
                      </a:r>
                    </a:p>
                  </a:txBody>
                  <a:tcPr/>
                </a:tc>
              </a:tr>
            </a:tbl>
          </a:graphicData>
        </a:graphic>
      </p:graphicFrame>
      <p:grpSp>
        <p:nvGrpSpPr>
          <p:cNvPr id="9" name="グループ化 8"/>
          <p:cNvGrpSpPr/>
          <p:nvPr/>
        </p:nvGrpSpPr>
        <p:grpSpPr>
          <a:xfrm>
            <a:off x="2362200" y="2362200"/>
            <a:ext cx="1789176" cy="795529"/>
            <a:chOff x="2362200" y="2362200"/>
            <a:chExt cx="1789176" cy="795529"/>
          </a:xfrm>
        </p:grpSpPr>
        <p:grpSp>
          <p:nvGrpSpPr>
            <p:cNvPr id="29" name="グループ化 28"/>
            <p:cNvGrpSpPr/>
            <p:nvPr/>
          </p:nvGrpSpPr>
          <p:grpSpPr>
            <a:xfrm>
              <a:off x="2362200" y="2776728"/>
              <a:ext cx="762000" cy="381001"/>
              <a:chOff x="2590800" y="3124200"/>
              <a:chExt cx="762000" cy="381001"/>
            </a:xfrm>
          </p:grpSpPr>
          <p:cxnSp>
            <p:nvCxnSpPr>
              <p:cNvPr id="26" name="直線コネクタ 25"/>
              <p:cNvCxnSpPr/>
              <p:nvPr/>
            </p:nvCxnSpPr>
            <p:spPr bwMode="auto">
              <a:xfrm>
                <a:off x="2590800" y="3505200"/>
                <a:ext cx="762000" cy="0"/>
              </a:xfrm>
              <a:prstGeom prst="line">
                <a:avLst/>
              </a:prstGeom>
              <a:solidFill>
                <a:schemeClr val="bg1"/>
              </a:solidFill>
              <a:ln w="38100" cap="flat" cmpd="sng" algn="ctr">
                <a:solidFill>
                  <a:srgbClr val="6600FF"/>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8" name="直線矢印コネクタ 27"/>
              <p:cNvCxnSpPr/>
              <p:nvPr/>
            </p:nvCxnSpPr>
            <p:spPr bwMode="auto">
              <a:xfrm flipV="1">
                <a:off x="3352800" y="3124200"/>
                <a:ext cx="0" cy="381001"/>
              </a:xfrm>
              <a:prstGeom prst="straightConnector1">
                <a:avLst/>
              </a:prstGeom>
              <a:solidFill>
                <a:schemeClr val="bg1"/>
              </a:solidFill>
              <a:ln w="38100" cap="flat" cmpd="sng" algn="ctr">
                <a:solidFill>
                  <a:srgbClr val="6600FF"/>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8" name="正方形/長方形 17"/>
            <p:cNvSpPr/>
            <p:nvPr/>
          </p:nvSpPr>
          <p:spPr bwMode="auto">
            <a:xfrm>
              <a:off x="2398776" y="2362200"/>
              <a:ext cx="1752600" cy="414528"/>
            </a:xfrm>
            <a:prstGeom prst="rect">
              <a:avLst/>
            </a:prstGeom>
            <a:noFill/>
            <a:ln w="38100" cap="flat" cmpd="sng" algn="ctr">
              <a:solidFill>
                <a:srgbClr val="6600FF"/>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21" name="正方形/長方形 20"/>
          <p:cNvSpPr/>
          <p:nvPr/>
        </p:nvSpPr>
        <p:spPr>
          <a:xfrm>
            <a:off x="5306936" y="3099817"/>
            <a:ext cx="3633039"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機能名、画面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画面名は</a:t>
            </a:r>
            <a:endPar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機能仕様書から転記してください。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2" name="正方形/長方形 21"/>
          <p:cNvSpPr/>
          <p:nvPr/>
        </p:nvSpPr>
        <p:spPr>
          <a:xfrm>
            <a:off x="1444936" y="3265504"/>
            <a:ext cx="3633039"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JQM_EVENT</a:t>
            </a:r>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と</a:t>
            </a:r>
            <a:r>
              <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USER_EVENT</a:t>
            </a:r>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の場合は</a:t>
            </a:r>
            <a:endPar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endParaRPr>
          </a:p>
          <a:p>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クラス名が自動入力されます。</a:t>
            </a:r>
            <a:endParaRPr lang="ja-JP" altLang="en-US" sz="1400" b="1" spc="50" dirty="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21054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1"/>
                                        </p:tgtEl>
                                        <p:attrNameLst>
                                          <p:attrName>r</p:attrName>
                                        </p:attrNameLst>
                                      </p:cBhvr>
                                    </p:animRot>
                                    <p:animRot by="-240000">
                                      <p:cBhvr>
                                        <p:cTn id="7" dur="200" fill="hold">
                                          <p:stCondLst>
                                            <p:cond delay="200"/>
                                          </p:stCondLst>
                                        </p:cTn>
                                        <p:tgtEl>
                                          <p:spTgt spid="21"/>
                                        </p:tgtEl>
                                        <p:attrNameLst>
                                          <p:attrName>r</p:attrName>
                                        </p:attrNameLst>
                                      </p:cBhvr>
                                    </p:animRot>
                                    <p:animRot by="240000">
                                      <p:cBhvr>
                                        <p:cTn id="8" dur="200" fill="hold">
                                          <p:stCondLst>
                                            <p:cond delay="400"/>
                                          </p:stCondLst>
                                        </p:cTn>
                                        <p:tgtEl>
                                          <p:spTgt spid="21"/>
                                        </p:tgtEl>
                                        <p:attrNameLst>
                                          <p:attrName>r</p:attrName>
                                        </p:attrNameLst>
                                      </p:cBhvr>
                                    </p:animRot>
                                    <p:animRot by="-240000">
                                      <p:cBhvr>
                                        <p:cTn id="9" dur="200" fill="hold">
                                          <p:stCondLst>
                                            <p:cond delay="600"/>
                                          </p:stCondLst>
                                        </p:cTn>
                                        <p:tgtEl>
                                          <p:spTgt spid="21"/>
                                        </p:tgtEl>
                                        <p:attrNameLst>
                                          <p:attrName>r</p:attrName>
                                        </p:attrNameLst>
                                      </p:cBhvr>
                                    </p:animRot>
                                    <p:animRot by="120000">
                                      <p:cBhvr>
                                        <p:cTn id="10" dur="200" fill="hold">
                                          <p:stCondLst>
                                            <p:cond delay="800"/>
                                          </p:stCondLst>
                                        </p:cTn>
                                        <p:tgtEl>
                                          <p:spTgt spid="2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randombar(horizontal)">
                                      <p:cBhvr>
                                        <p:cTn id="1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1446212"/>
          </a:xfrm>
        </p:spPr>
        <p:txBody>
          <a:bodyPr/>
          <a:lstStyle/>
          <a:p>
            <a:r>
              <a:rPr kumimoji="1" lang="ja-JP" altLang="en-US" dirty="0" smtClean="0"/>
              <a:t>詳細設計書テンプレートによる設計</a:t>
            </a:r>
            <a:endParaRPr kumimoji="1" lang="en-US" altLang="ja-JP" dirty="0" smtClean="0"/>
          </a:p>
          <a:p>
            <a:pPr marL="355600" lvl="2" indent="0">
              <a:buNone/>
            </a:pPr>
            <a:r>
              <a:rPr lang="en-US" altLang="ja-JP" kern="1200" dirty="0">
                <a:solidFill>
                  <a:srgbClr val="FF0000"/>
                </a:solidFill>
              </a:rPr>
              <a:t>【</a:t>
            </a:r>
            <a:r>
              <a:rPr lang="ja-JP" altLang="en-US" kern="1200" dirty="0" smtClean="0">
                <a:solidFill>
                  <a:srgbClr val="FF0000"/>
                </a:solidFill>
              </a:rPr>
              <a:t>設計②</a:t>
            </a:r>
            <a:r>
              <a:rPr lang="en-US" altLang="ja-JP" kern="1200" dirty="0" smtClean="0">
                <a:solidFill>
                  <a:srgbClr val="FF0000"/>
                </a:solidFill>
              </a:rPr>
              <a:t>】</a:t>
            </a:r>
            <a:r>
              <a:rPr lang="ja-JP" altLang="en-US" kern="1200" dirty="0" smtClean="0">
                <a:solidFill>
                  <a:srgbClr val="FF0000"/>
                </a:solidFill>
              </a:rPr>
              <a:t>　</a:t>
            </a:r>
            <a:r>
              <a:rPr lang="ja-JP" altLang="en-US" dirty="0" smtClean="0"/>
              <a:t>次の要領で、イベント</a:t>
            </a:r>
            <a:r>
              <a:rPr lang="ja-JP" altLang="en-US" dirty="0"/>
              <a:t>に紐づく</a:t>
            </a:r>
            <a:r>
              <a:rPr lang="ja-JP" altLang="en-US" dirty="0" smtClean="0"/>
              <a:t>、「業務ロジック」を定義します</a:t>
            </a:r>
            <a:r>
              <a:rPr lang="ja-JP" altLang="en-US" kern="1200" dirty="0" smtClean="0">
                <a:solidFill>
                  <a:schemeClr val="dk1"/>
                </a:solidFill>
              </a:rPr>
              <a:t>。</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チュートリアルでは、“処理単位”で定義した「はい」に紐付く処理に、「ＬＯＧＩＣ」と「ＤＡＯ」を定義</a:t>
            </a:r>
            <a:r>
              <a:rPr lang="ja-JP" altLang="en-US" kern="1200" dirty="0">
                <a:solidFill>
                  <a:schemeClr val="dk1"/>
                </a:solidFill>
              </a:rPr>
              <a:t>します。 </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24</a:t>
            </a:fld>
            <a:endParaRPr lang="en-US" altLang="ja-JP"/>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25" y="2684145"/>
            <a:ext cx="8753475"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正方形/長方形 9"/>
          <p:cNvSpPr/>
          <p:nvPr/>
        </p:nvSpPr>
        <p:spPr bwMode="auto">
          <a:xfrm>
            <a:off x="381000" y="3860121"/>
            <a:ext cx="8607074" cy="282111"/>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5" name="正方形/長方形 14"/>
          <p:cNvSpPr/>
          <p:nvPr/>
        </p:nvSpPr>
        <p:spPr bwMode="auto">
          <a:xfrm>
            <a:off x="6321074" y="2362200"/>
            <a:ext cx="26670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a:t>
            </a:r>
            <a:r>
              <a:rPr lang="ja-JP" altLang="en-US" sz="1600" dirty="0" smtClean="0">
                <a:solidFill>
                  <a:schemeClr val="tx1"/>
                </a:solidFill>
                <a:ea typeface="HGP創英角ｺﾞｼｯｸUB" pitchFamily="50" charset="-128"/>
                <a:cs typeface="Osaka"/>
              </a:rPr>
              <a:t>シート</a:t>
            </a:r>
            <a:endParaRPr lang="ja-JP" altLang="en-US" sz="1600" dirty="0"/>
          </a:p>
        </p:txBody>
      </p:sp>
    </p:spTree>
    <p:extLst>
      <p:ext uri="{BB962C8B-B14F-4D97-AF65-F5344CB8AC3E}">
        <p14:creationId xmlns:p14="http://schemas.microsoft.com/office/powerpoint/2010/main" val="22124575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3" name="コンテンツ プレースホルダー 2"/>
          <p:cNvSpPr>
            <a:spLocks noGrp="1"/>
          </p:cNvSpPr>
          <p:nvPr>
            <p:ph idx="1"/>
          </p:nvPr>
        </p:nvSpPr>
        <p:spPr>
          <a:xfrm>
            <a:off x="152400" y="763588"/>
            <a:ext cx="8839200" cy="989012"/>
          </a:xfrm>
        </p:spPr>
        <p:txBody>
          <a:bodyPr/>
          <a:lstStyle/>
          <a:p>
            <a:r>
              <a:rPr kumimoji="1" lang="ja-JP" altLang="en-US" dirty="0" smtClean="0"/>
              <a:t>詳細設計書テンプレートによる設計</a:t>
            </a:r>
            <a:endParaRPr kumimoji="1" lang="en-US" altLang="ja-JP" dirty="0" smtClean="0"/>
          </a:p>
          <a:p>
            <a:pPr marL="355600" lvl="2" indent="0">
              <a:buNone/>
            </a:pPr>
            <a:r>
              <a:rPr lang="en-US" altLang="ja-JP" kern="1200" dirty="0" smtClean="0">
                <a:solidFill>
                  <a:srgbClr val="FF0000"/>
                </a:solidFill>
              </a:rPr>
              <a:t>【</a:t>
            </a:r>
            <a:r>
              <a:rPr lang="ja-JP" altLang="en-US" kern="1200" dirty="0" smtClean="0">
                <a:solidFill>
                  <a:srgbClr val="FF0000"/>
                </a:solidFill>
              </a:rPr>
              <a:t>設計③</a:t>
            </a:r>
            <a:r>
              <a:rPr lang="en-US" altLang="ja-JP" kern="1200" dirty="0" smtClean="0">
                <a:solidFill>
                  <a:srgbClr val="FF0000"/>
                </a:solidFill>
              </a:rPr>
              <a:t>】</a:t>
            </a:r>
            <a:r>
              <a:rPr lang="ja-JP" altLang="en-US" kern="1200" dirty="0" smtClean="0">
                <a:solidFill>
                  <a:srgbClr val="FF0000"/>
                </a:solidFill>
              </a:rPr>
              <a:t>　</a:t>
            </a:r>
            <a:r>
              <a:rPr lang="ja-JP" altLang="en-US" kern="1200" dirty="0" smtClean="0">
                <a:solidFill>
                  <a:schemeClr val="dk1"/>
                </a:solidFill>
              </a:rPr>
              <a:t>次の要領で業務ロジック</a:t>
            </a:r>
            <a:r>
              <a:rPr lang="ja-JP" altLang="en-US" kern="1200" dirty="0">
                <a:solidFill>
                  <a:schemeClr val="dk1"/>
                </a:solidFill>
              </a:rPr>
              <a:t>で扱うデータの種別、データ型、名前を</a:t>
            </a:r>
            <a:r>
              <a:rPr lang="ja-JP" altLang="en-US" kern="1200" dirty="0" smtClean="0">
                <a:solidFill>
                  <a:schemeClr val="dk1"/>
                </a:solidFill>
              </a:rPr>
              <a:t>定義します。</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チュートリアルでは４つの入力フィールドの情報を定義します。</a:t>
            </a:r>
            <a:endParaRPr lang="en-US" altLang="ja-JP" kern="1200" dirty="0">
              <a:solidFill>
                <a:schemeClr val="dk1"/>
              </a:solidFill>
            </a:endParaRPr>
          </a:p>
          <a:p>
            <a:pPr marL="355600" indent="0">
              <a:buNone/>
            </a:pPr>
            <a:endParaRPr lang="ja-JP" altLang="en-US" sz="1800" dirty="0">
              <a:ea typeface="HGP創英角ｺﾞｼｯｸUB" pitchFamily="50" charset="-128"/>
              <a:cs typeface="Osaka"/>
            </a:endParaRPr>
          </a:p>
          <a:p>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25</a:t>
            </a:fld>
            <a:endParaRPr lang="en-US" altLang="ja-JP"/>
          </a:p>
        </p:txBody>
      </p:sp>
      <p:grpSp>
        <p:nvGrpSpPr>
          <p:cNvPr id="6" name="グループ化 5"/>
          <p:cNvGrpSpPr/>
          <p:nvPr/>
        </p:nvGrpSpPr>
        <p:grpSpPr>
          <a:xfrm>
            <a:off x="304800" y="1981200"/>
            <a:ext cx="8553450" cy="1924050"/>
            <a:chOff x="381000" y="3810000"/>
            <a:chExt cx="8553450" cy="192405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810000"/>
              <a:ext cx="8553450" cy="192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正方形/長方形 7"/>
            <p:cNvSpPr/>
            <p:nvPr/>
          </p:nvSpPr>
          <p:spPr bwMode="auto">
            <a:xfrm>
              <a:off x="381000" y="4740402"/>
              <a:ext cx="7010400" cy="99060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2" name="正方形/長方形 11"/>
            <p:cNvSpPr/>
            <p:nvPr/>
          </p:nvSpPr>
          <p:spPr bwMode="auto">
            <a:xfrm>
              <a:off x="5429250" y="3810762"/>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モジュール</a:t>
              </a:r>
              <a:r>
                <a:rPr lang="ja-JP" altLang="en-US" sz="1600" dirty="0" smtClean="0"/>
                <a:t>ＩＦシート</a:t>
              </a:r>
              <a:endParaRPr lang="ja-JP" altLang="en-US" sz="1600" dirty="0"/>
            </a:p>
          </p:txBody>
        </p:sp>
      </p:grpSp>
      <p:graphicFrame>
        <p:nvGraphicFramePr>
          <p:cNvPr id="16" name="表 15"/>
          <p:cNvGraphicFramePr>
            <a:graphicFrameLocks noGrp="1"/>
          </p:cNvGraphicFramePr>
          <p:nvPr>
            <p:extLst>
              <p:ext uri="{D42A27DB-BD31-4B8C-83A1-F6EECF244321}">
                <p14:modId xmlns:p14="http://schemas.microsoft.com/office/powerpoint/2010/main" val="4031060209"/>
              </p:ext>
            </p:extLst>
          </p:nvPr>
        </p:nvGraphicFramePr>
        <p:xfrm>
          <a:off x="277368" y="4011168"/>
          <a:ext cx="8635174" cy="2316480"/>
        </p:xfrm>
        <a:graphic>
          <a:graphicData uri="http://schemas.openxmlformats.org/drawingml/2006/table">
            <a:tbl>
              <a:tblPr firstRow="1" bandRow="1">
                <a:tableStyleId>{5C22544A-7EE6-4342-B048-85BDC9FD1C3A}</a:tableStyleId>
              </a:tblPr>
              <a:tblGrid>
                <a:gridCol w="1101666"/>
                <a:gridCol w="7533508"/>
              </a:tblGrid>
              <a:tr h="228600">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228600">
                <a:tc>
                  <a:txBody>
                    <a:bodyPr/>
                    <a:lstStyle/>
                    <a:p>
                      <a:r>
                        <a:rPr kumimoji="1" lang="ja-JP" altLang="en-US" sz="1200" dirty="0" smtClean="0"/>
                        <a:t>クラス名</a:t>
                      </a:r>
                      <a:endParaRPr kumimoji="1" lang="ja-JP" altLang="en-US" sz="1200" dirty="0"/>
                    </a:p>
                  </a:txBody>
                  <a:tcPr/>
                </a:tc>
                <a:tc>
                  <a:txBody>
                    <a:bodyPr/>
                    <a:lstStyle/>
                    <a:p>
                      <a:r>
                        <a:rPr kumimoji="1" lang="ja-JP" altLang="en-US" sz="1200" dirty="0" smtClean="0"/>
                        <a:t>定義するデータ構造のクラス名を記述してください。</a:t>
                      </a:r>
                      <a:endParaRPr kumimoji="1" lang="ja-JP" altLang="en-US" sz="1200" dirty="0"/>
                    </a:p>
                  </a:txBody>
                  <a:tcPr/>
                </a:tc>
              </a:tr>
              <a:tr h="228600">
                <a:tc>
                  <a:txBody>
                    <a:bodyPr/>
                    <a:lstStyle/>
                    <a:p>
                      <a:r>
                        <a:rPr kumimoji="1" lang="ja-JP" altLang="en-US" sz="1200" dirty="0" smtClean="0"/>
                        <a:t>データ種別</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データ種別は、</a:t>
                      </a:r>
                      <a:r>
                        <a:rPr lang="en-US" altLang="ja-JP" sz="1200" dirty="0" smtClean="0">
                          <a:latin typeface="+mn-ea"/>
                          <a:ea typeface="+mn-ea"/>
                          <a:cs typeface="Osaka"/>
                        </a:rPr>
                        <a:t>”</a:t>
                      </a:r>
                      <a:r>
                        <a:rPr lang="en-US" altLang="ja-JP" sz="1200" dirty="0" smtClean="0">
                          <a:latin typeface="+mn-lt"/>
                          <a:ea typeface="+mn-ea"/>
                          <a:cs typeface="Osaka"/>
                        </a:rPr>
                        <a:t>Object / JSON / XML / EXT</a:t>
                      </a:r>
                      <a:r>
                        <a:rPr lang="en-US" altLang="ja-JP" sz="1200" dirty="0" smtClean="0">
                          <a:latin typeface="+mn-ea"/>
                          <a:ea typeface="+mn-ea"/>
                          <a:cs typeface="Osaka"/>
                        </a:rPr>
                        <a:t>”</a:t>
                      </a:r>
                      <a:r>
                        <a:rPr lang="ja-JP" altLang="en-US" sz="1200" dirty="0" smtClean="0">
                          <a:latin typeface="+mn-ea"/>
                          <a:ea typeface="+mn-ea"/>
                          <a:cs typeface="Osaka"/>
                        </a:rPr>
                        <a:t>から選択することができます。また自由入力も可能です。</a:t>
                      </a:r>
                      <a:endParaRPr lang="en-US" altLang="ja-JP" sz="1200" dirty="0" smtClean="0">
                        <a:latin typeface="+mn-ea"/>
                        <a:ea typeface="+mn-ea"/>
                        <a:cs typeface="Osaka"/>
                      </a:endParaRPr>
                    </a:p>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なお、Ｏｂｊｅｃｔ以外の場合、データに関するクラスのコードが自動生成されません。</a:t>
                      </a:r>
                    </a:p>
                  </a:txBody>
                  <a:tcPr/>
                </a:tc>
              </a:tr>
              <a:tr h="228600">
                <a:tc>
                  <a:txBody>
                    <a:bodyPr/>
                    <a:lstStyle/>
                    <a:p>
                      <a:r>
                        <a:rPr kumimoji="1" lang="ja-JP" altLang="en-US" sz="1200" dirty="0" smtClean="0"/>
                        <a:t>プロパティ名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データ構造の各要素のプロパティ名を記述してください。</a:t>
                      </a:r>
                    </a:p>
                  </a:txBody>
                  <a:tcPr/>
                </a:tc>
              </a:tr>
              <a:tr h="137160">
                <a:tc>
                  <a:txBody>
                    <a:bodyPr/>
                    <a:lstStyle/>
                    <a:p>
                      <a:r>
                        <a:rPr kumimoji="1" lang="ja-JP" altLang="en-US" sz="1200" dirty="0" smtClean="0"/>
                        <a:t>項目ＩＤ</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データ構造の各要素の項目</a:t>
                      </a:r>
                      <a:r>
                        <a:rPr kumimoji="1" lang="en-US" altLang="ja-JP" sz="1200" dirty="0" smtClean="0"/>
                        <a:t>ID</a:t>
                      </a:r>
                      <a:r>
                        <a:rPr kumimoji="1" lang="ja-JP" altLang="en-US" sz="1200" dirty="0" smtClean="0"/>
                        <a:t>を記述してください。本項目は、未記入でも構いません。</a:t>
                      </a:r>
                      <a:endParaRPr kumimoji="1" lang="en-US" altLang="ja-JP" sz="1200" dirty="0" smtClean="0"/>
                    </a:p>
                  </a:txBody>
                  <a:tcPr/>
                </a:tc>
              </a:tr>
              <a:tr h="198120">
                <a:tc>
                  <a:txBody>
                    <a:bodyPr/>
                    <a:lstStyle/>
                    <a:p>
                      <a:r>
                        <a:rPr kumimoji="1" lang="ja-JP" altLang="en-US" sz="1200" dirty="0" smtClean="0"/>
                        <a:t>項目名</a:t>
                      </a:r>
                      <a:endParaRPr kumimoji="1" lang="ja-JP" altLang="en-US" sz="1200" dirty="0"/>
                    </a:p>
                  </a:txBody>
                  <a:tcPr/>
                </a:tc>
                <a:tc>
                  <a:txBody>
                    <a:bodyPr/>
                    <a:lstStyle/>
                    <a:p>
                      <a:r>
                        <a:rPr kumimoji="1" lang="ja-JP" altLang="en-US" sz="1200" dirty="0" smtClean="0"/>
                        <a:t>データ構造の各要素の項目名を記述してください。</a:t>
                      </a:r>
                    </a:p>
                    <a:p>
                      <a:r>
                        <a:rPr kumimoji="1" lang="ja-JP" altLang="en-US" sz="1200" dirty="0" smtClean="0"/>
                        <a:t>記述した内容は、ジェネレートするコードのコメントに記載されます。</a:t>
                      </a:r>
                      <a:endParaRPr kumimoji="1" lang="ja-JP" altLang="en-US" sz="1200" dirty="0"/>
                    </a:p>
                  </a:txBody>
                  <a:tcPr/>
                </a:tc>
              </a:tr>
              <a:tr h="137160">
                <a:tc>
                  <a:txBody>
                    <a:bodyPr/>
                    <a:lstStyle/>
                    <a:p>
                      <a:r>
                        <a:rPr kumimoji="1" lang="ja-JP" altLang="en-US" sz="1200" dirty="0" smtClean="0"/>
                        <a:t>データ型</a:t>
                      </a:r>
                      <a:endParaRPr kumimoji="1" lang="ja-JP" altLang="en-US" sz="1200" dirty="0"/>
                    </a:p>
                  </a:txBody>
                  <a:tcPr/>
                </a:tc>
                <a:tc>
                  <a:txBody>
                    <a:bodyPr/>
                    <a:lstStyle/>
                    <a:p>
                      <a:pPr algn="l"/>
                      <a:r>
                        <a:rPr kumimoji="1" lang="ja-JP" altLang="en-US" sz="1200" dirty="0" smtClean="0"/>
                        <a:t>データ型は、“</a:t>
                      </a:r>
                      <a:r>
                        <a:rPr lang="en-US" altLang="ja-JP" sz="1200" dirty="0" smtClean="0"/>
                        <a:t>String / Number / Boolean / Object / Array</a:t>
                      </a:r>
                      <a:r>
                        <a:rPr lang="ja-JP" altLang="en-US" sz="1200" dirty="0" smtClean="0"/>
                        <a:t>”から選択することができます。</a:t>
                      </a:r>
                      <a:endParaRPr kumimoji="1" lang="ja-JP" altLang="en-US" sz="1200" dirty="0"/>
                    </a:p>
                  </a:txBody>
                  <a:tcPr/>
                </a:tc>
              </a:tr>
            </a:tbl>
          </a:graphicData>
        </a:graphic>
      </p:graphicFrame>
    </p:spTree>
    <p:extLst>
      <p:ext uri="{BB962C8B-B14F-4D97-AF65-F5344CB8AC3E}">
        <p14:creationId xmlns:p14="http://schemas.microsoft.com/office/powerpoint/2010/main" val="17046376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a:t>
            </a:r>
            <a:r>
              <a:rPr lang="ja-JP" altLang="en-US" dirty="0"/>
              <a:t>コーディング</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26</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196699"/>
            <a:ext cx="3985230" cy="2080335"/>
            <a:chOff x="2176790" y="2196699"/>
            <a:chExt cx="3985230" cy="2080335"/>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196699"/>
              <a:ext cx="523220" cy="1882888"/>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④コーディング</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aphicFrame>
        <p:nvGraphicFramePr>
          <p:cNvPr id="19" name="図表 18"/>
          <p:cNvGraphicFramePr/>
          <p:nvPr>
            <p:extLst>
              <p:ext uri="{D42A27DB-BD31-4B8C-83A1-F6EECF244321}">
                <p14:modId xmlns:p14="http://schemas.microsoft.com/office/powerpoint/2010/main" val="1134396750"/>
              </p:ext>
            </p:extLst>
          </p:nvPr>
        </p:nvGraphicFramePr>
        <p:xfrm>
          <a:off x="381000" y="41910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テキスト ボックス 8"/>
          <p:cNvSpPr txBox="1"/>
          <p:nvPr/>
        </p:nvSpPr>
        <p:spPr>
          <a:xfrm>
            <a:off x="487680" y="5170515"/>
            <a:ext cx="5796780" cy="1077218"/>
          </a:xfrm>
          <a:prstGeom prst="rect">
            <a:avLst/>
          </a:prstGeom>
          <a:noFill/>
        </p:spPr>
        <p:txBody>
          <a:bodyPr wrap="none" rtlCol="0">
            <a:spAutoFit/>
          </a:bodyPr>
          <a:lstStyle/>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①</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開発ツール利用ガイド</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画面遷移エディタ編 </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for Smart Device)</a:t>
            </a:r>
            <a:endPar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②</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開発ツール利用ガイド</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(Eclipse</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編</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a:t>
            </a: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③</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アーキテクチャ説明書（標準アーキテクチャ編）</a:t>
            </a:r>
            <a:endPar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④ </a:t>
            </a:r>
            <a:r>
              <a:rPr lang="zh-TW"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a:t>
            </a:r>
            <a:r>
              <a:rPr lang="zh-TW"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環境構築手順書（</a:t>
            </a:r>
            <a:r>
              <a:rPr lang="en-US" altLang="zh-TW"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Eclipse</a:t>
            </a:r>
            <a:r>
              <a:rPr lang="zh-TW"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編）</a:t>
            </a:r>
            <a:endPar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p:txBody>
      </p:sp>
    </p:spTree>
    <p:extLst>
      <p:ext uri="{BB962C8B-B14F-4D97-AF65-F5344CB8AC3E}">
        <p14:creationId xmlns:p14="http://schemas.microsoft.com/office/powerpoint/2010/main" val="341649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610600" cy="1293812"/>
          </a:xfrm>
        </p:spPr>
        <p:txBody>
          <a:bodyPr/>
          <a:lstStyle/>
          <a:p>
            <a:r>
              <a:rPr lang="ja-JP" altLang="en-US" dirty="0" smtClean="0"/>
              <a:t>コードジェネレータによるコード自動生成</a:t>
            </a:r>
            <a:endParaRPr lang="en-US" altLang="ja-JP" dirty="0" smtClean="0"/>
          </a:p>
          <a:p>
            <a:pPr marL="457200" lvl="1" indent="0">
              <a:buNone/>
            </a:pPr>
            <a:r>
              <a:rPr lang="ja-JP" altLang="en-US" dirty="0" smtClean="0"/>
              <a:t>次の要領で、</a:t>
            </a:r>
            <a:r>
              <a:rPr kumimoji="1" lang="ja-JP" altLang="en-US" dirty="0" smtClean="0"/>
              <a:t>設計書から画面遷移エディタおよびコードジェネレータを使い、ソースコードの雛形を生成します。</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2014</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27</a:t>
            </a:fld>
            <a:endParaRPr lang="en-US" altLang="ja-JP"/>
          </a:p>
        </p:txBody>
      </p:sp>
      <p:sp>
        <p:nvSpPr>
          <p:cNvPr id="34" name="テキスト ボックス 33"/>
          <p:cNvSpPr txBox="1"/>
          <p:nvPr/>
        </p:nvSpPr>
        <p:spPr>
          <a:xfrm>
            <a:off x="4675632" y="2026563"/>
            <a:ext cx="3429000" cy="476726"/>
          </a:xfrm>
          <a:prstGeom prst="round2DiagRect">
            <a:avLst>
              <a:gd name="adj1" fmla="val 41602"/>
              <a:gd name="adj2" fmla="val 0"/>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r>
              <a:rPr kumimoji="1" lang="ja-JP" altLang="en-US" dirty="0" smtClean="0"/>
              <a:t>画面遷移一覧（</a:t>
            </a:r>
            <a:r>
              <a:rPr kumimoji="1" lang="en-US" altLang="ja-JP" dirty="0" smtClean="0"/>
              <a:t>Excel</a:t>
            </a:r>
            <a:r>
              <a:rPr kumimoji="1" lang="ja-JP" altLang="en-US" dirty="0" smtClean="0"/>
              <a:t>）</a:t>
            </a:r>
            <a:endParaRPr kumimoji="1" lang="ja-JP" altLang="en-US" dirty="0"/>
          </a:p>
        </p:txBody>
      </p:sp>
      <p:grpSp>
        <p:nvGrpSpPr>
          <p:cNvPr id="10" name="グループ化 9"/>
          <p:cNvGrpSpPr/>
          <p:nvPr/>
        </p:nvGrpSpPr>
        <p:grpSpPr>
          <a:xfrm>
            <a:off x="4675632" y="2503289"/>
            <a:ext cx="3429000" cy="1668185"/>
            <a:chOff x="4675632" y="2503289"/>
            <a:chExt cx="3429000" cy="1668185"/>
          </a:xfrm>
        </p:grpSpPr>
        <p:sp>
          <p:nvSpPr>
            <p:cNvPr id="35" name="テキスト ボックス 34"/>
            <p:cNvSpPr txBox="1"/>
            <p:nvPr/>
          </p:nvSpPr>
          <p:spPr>
            <a:xfrm>
              <a:off x="4675632" y="2845237"/>
              <a:ext cx="3429000" cy="476726"/>
            </a:xfrm>
            <a:prstGeom prst="roundRect">
              <a:avLst>
                <a:gd name="adj" fmla="val 33930"/>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kumimoji="1" lang="ja-JP" altLang="en-US" dirty="0" smtClean="0"/>
                <a:t>画面遷移エディタ</a:t>
              </a:r>
              <a:endParaRPr kumimoji="1" lang="ja-JP" altLang="en-US" dirty="0"/>
            </a:p>
          </p:txBody>
        </p:sp>
        <p:sp>
          <p:nvSpPr>
            <p:cNvPr id="36" name="テキスト ボックス 35"/>
            <p:cNvSpPr txBox="1"/>
            <p:nvPr/>
          </p:nvSpPr>
          <p:spPr>
            <a:xfrm>
              <a:off x="4675632" y="3607237"/>
              <a:ext cx="3429000" cy="564237"/>
            </a:xfrm>
            <a:prstGeom prst="round2DiagRect">
              <a:avLst>
                <a:gd name="adj1" fmla="val 41602"/>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kumimoji="1" lang="ja-JP" altLang="en-US" dirty="0" smtClean="0"/>
                <a:t>画面遷移定義（</a:t>
              </a:r>
              <a:r>
                <a:rPr kumimoji="1" lang="en-US" altLang="ja-JP" dirty="0" smtClean="0"/>
                <a:t>XML</a:t>
              </a:r>
              <a:r>
                <a:rPr kumimoji="1" lang="ja-JP" altLang="en-US" dirty="0" smtClean="0"/>
                <a:t>）</a:t>
              </a:r>
              <a:endParaRPr kumimoji="1" lang="ja-JP" altLang="en-US" dirty="0"/>
            </a:p>
          </p:txBody>
        </p:sp>
        <p:cxnSp>
          <p:nvCxnSpPr>
            <p:cNvPr id="11" name="直線矢印コネクタ 10"/>
            <p:cNvCxnSpPr>
              <a:stCxn id="34" idx="1"/>
              <a:endCxn id="35" idx="0"/>
            </p:cNvCxnSpPr>
            <p:nvPr/>
          </p:nvCxnSpPr>
          <p:spPr bwMode="auto">
            <a:xfrm>
              <a:off x="6390132" y="2503289"/>
              <a:ext cx="0" cy="341948"/>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cxnSp>
          <p:nvCxnSpPr>
            <p:cNvPr id="39" name="直線矢印コネクタ 38"/>
            <p:cNvCxnSpPr>
              <a:stCxn id="35" idx="2"/>
              <a:endCxn id="36" idx="3"/>
            </p:cNvCxnSpPr>
            <p:nvPr/>
          </p:nvCxnSpPr>
          <p:spPr bwMode="auto">
            <a:xfrm>
              <a:off x="6390132" y="3321963"/>
              <a:ext cx="0" cy="285274"/>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grpSp>
      <p:sp>
        <p:nvSpPr>
          <p:cNvPr id="9" name="テキスト ボックス 8"/>
          <p:cNvSpPr txBox="1"/>
          <p:nvPr/>
        </p:nvSpPr>
        <p:spPr>
          <a:xfrm>
            <a:off x="1094232" y="3696712"/>
            <a:ext cx="3429000" cy="476726"/>
          </a:xfrm>
          <a:prstGeom prst="round2DiagRect">
            <a:avLst>
              <a:gd name="adj1" fmla="val 37766"/>
              <a:gd name="adj2" fmla="val 0"/>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r>
              <a:rPr kumimoji="1" lang="ja-JP" altLang="en-US" dirty="0" smtClean="0"/>
              <a:t>詳細設計書（</a:t>
            </a:r>
            <a:r>
              <a:rPr kumimoji="1" lang="en-US" altLang="ja-JP" dirty="0" smtClean="0"/>
              <a:t>Excel</a:t>
            </a:r>
            <a:r>
              <a:rPr kumimoji="1" lang="ja-JP" altLang="en-US" dirty="0" smtClean="0"/>
              <a:t>）</a:t>
            </a:r>
            <a:endParaRPr kumimoji="1" lang="ja-JP" altLang="en-US" dirty="0"/>
          </a:p>
        </p:txBody>
      </p:sp>
      <p:grpSp>
        <p:nvGrpSpPr>
          <p:cNvPr id="12" name="グループ化 11"/>
          <p:cNvGrpSpPr/>
          <p:nvPr/>
        </p:nvGrpSpPr>
        <p:grpSpPr>
          <a:xfrm>
            <a:off x="2808733" y="4171473"/>
            <a:ext cx="3581400" cy="2000727"/>
            <a:chOff x="2808733" y="4171473"/>
            <a:chExt cx="3581400" cy="2000727"/>
          </a:xfrm>
        </p:grpSpPr>
        <p:cxnSp>
          <p:nvCxnSpPr>
            <p:cNvPr id="49" name="直線矢印コネクタ 48"/>
            <p:cNvCxnSpPr>
              <a:stCxn id="36" idx="1"/>
              <a:endCxn id="46" idx="0"/>
            </p:cNvCxnSpPr>
            <p:nvPr/>
          </p:nvCxnSpPr>
          <p:spPr bwMode="auto">
            <a:xfrm rot="5400000">
              <a:off x="5218879" y="3522309"/>
              <a:ext cx="522089" cy="1820418"/>
            </a:xfrm>
            <a:prstGeom prst="bentConnector3">
              <a:avLst>
                <a:gd name="adj1" fmla="val 50000"/>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sp>
          <p:nvSpPr>
            <p:cNvPr id="46" name="テキスト ボックス 45"/>
            <p:cNvSpPr txBox="1"/>
            <p:nvPr/>
          </p:nvSpPr>
          <p:spPr>
            <a:xfrm>
              <a:off x="3217164" y="4693563"/>
              <a:ext cx="2705100" cy="535067"/>
            </a:xfrm>
            <a:prstGeom prst="roundRect">
              <a:avLst>
                <a:gd name="adj" fmla="val 33930"/>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ja-JP" altLang="en-US" dirty="0" smtClean="0"/>
                <a:t>コードジェネレータ</a:t>
              </a:r>
              <a:endParaRPr kumimoji="1" lang="ja-JP" altLang="en-US" dirty="0"/>
            </a:p>
          </p:txBody>
        </p:sp>
        <p:cxnSp>
          <p:nvCxnSpPr>
            <p:cNvPr id="48" name="直線矢印コネクタ 47"/>
            <p:cNvCxnSpPr>
              <a:stCxn id="9" idx="1"/>
              <a:endCxn id="46" idx="0"/>
            </p:cNvCxnSpPr>
            <p:nvPr/>
          </p:nvCxnSpPr>
          <p:spPr bwMode="auto">
            <a:xfrm rot="16200000" flipH="1">
              <a:off x="3429161" y="3553009"/>
              <a:ext cx="520125" cy="1760982"/>
            </a:xfrm>
            <a:prstGeom prst="bentConnector3">
              <a:avLst>
                <a:gd name="adj1" fmla="val 50000"/>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sp>
          <p:nvSpPr>
            <p:cNvPr id="61" name="テキスト ボックス 60"/>
            <p:cNvSpPr txBox="1"/>
            <p:nvPr/>
          </p:nvSpPr>
          <p:spPr>
            <a:xfrm>
              <a:off x="2855215" y="5607963"/>
              <a:ext cx="3429000" cy="564237"/>
            </a:xfrm>
            <a:prstGeom prst="round2DiagRect">
              <a:avLst>
                <a:gd name="adj1" fmla="val 41602"/>
                <a:gd name="adj2" fmla="val 0"/>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ja-JP" altLang="en-US" dirty="0" smtClean="0"/>
                <a:t>ＪａｖａＳｃｒｉｐｔファイル</a:t>
              </a:r>
              <a:endParaRPr kumimoji="1" lang="ja-JP" altLang="en-US" dirty="0"/>
            </a:p>
          </p:txBody>
        </p:sp>
        <p:cxnSp>
          <p:nvCxnSpPr>
            <p:cNvPr id="62" name="直線矢印コネクタ 61"/>
            <p:cNvCxnSpPr>
              <a:stCxn id="46" idx="2"/>
              <a:endCxn id="61" idx="3"/>
            </p:cNvCxnSpPr>
            <p:nvPr/>
          </p:nvCxnSpPr>
          <p:spPr bwMode="auto">
            <a:xfrm>
              <a:off x="4569714" y="5228630"/>
              <a:ext cx="1" cy="379333"/>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grpSp>
    </p:spTree>
    <p:extLst>
      <p:ext uri="{BB962C8B-B14F-4D97-AF65-F5344CB8AC3E}">
        <p14:creationId xmlns:p14="http://schemas.microsoft.com/office/powerpoint/2010/main" val="591225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7"/>
            <a:ext cx="8686800" cy="2620239"/>
          </a:xfrm>
        </p:spPr>
        <p:txBody>
          <a:bodyPr/>
          <a:lstStyle/>
          <a:p>
            <a:r>
              <a:rPr lang="ja-JP" altLang="en-US" dirty="0" smtClean="0"/>
              <a:t>画面遷移エディタの使い方</a:t>
            </a:r>
            <a:endParaRPr lang="en-US" altLang="ja-JP" dirty="0" smtClean="0"/>
          </a:p>
          <a:p>
            <a:pPr marL="803275" lvl="1" indent="-447675">
              <a:buFont typeface="+mj-ea"/>
              <a:buAutoNum type="circleNumDbPlain"/>
            </a:pPr>
            <a:r>
              <a:rPr lang="ja-JP" altLang="en-US" dirty="0" smtClean="0"/>
              <a:t>“</a:t>
            </a:r>
            <a:r>
              <a:rPr lang="en-US" altLang="ja-JP" dirty="0" smtClean="0"/>
              <a:t>ScreenTransitionConverter.bat</a:t>
            </a:r>
            <a:r>
              <a:rPr lang="ja-JP" altLang="en-US" dirty="0" smtClean="0"/>
              <a:t>”の“</a:t>
            </a:r>
            <a:r>
              <a:rPr lang="en-US" altLang="ja-JP" dirty="0" smtClean="0"/>
              <a:t>jst2xml</a:t>
            </a:r>
            <a:r>
              <a:rPr lang="ja-JP" altLang="en-US" dirty="0" smtClean="0"/>
              <a:t>”コマンドの“</a:t>
            </a:r>
            <a:r>
              <a:rPr lang="en-US" altLang="ja-JP" dirty="0" smtClean="0"/>
              <a:t>/</a:t>
            </a:r>
            <a:r>
              <a:rPr lang="ja-JP" altLang="en-US" dirty="0" smtClean="0"/>
              <a:t>ｆ”オプションに指定する</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画面遷移一覧（</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Excel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）のパスを指定（修正）</a:t>
            </a:r>
            <a:r>
              <a:rPr lang="ja-JP" altLang="en-US" dirty="0" smtClean="0"/>
              <a:t>してください。</a:t>
            </a:r>
            <a:endParaRPr lang="en-US" altLang="ja-JP" dirty="0" smtClean="0"/>
          </a:p>
          <a:p>
            <a:pPr marL="803275" lvl="1" indent="-447675">
              <a:buFont typeface="+mj-ea"/>
              <a:buAutoNum type="circleNumDbPlain"/>
            </a:pPr>
            <a:r>
              <a:rPr lang="ja-JP" altLang="en-US" dirty="0" smtClean="0"/>
              <a:t>“</a:t>
            </a:r>
            <a:r>
              <a:rPr lang="en-US" altLang="ja-JP" dirty="0" smtClean="0"/>
              <a:t>ScreenTransitionConverter.bat</a:t>
            </a:r>
            <a:r>
              <a:rPr lang="ja-JP" altLang="en-US" dirty="0" smtClean="0"/>
              <a:t>”を実行してください。</a:t>
            </a:r>
            <a:endParaRPr lang="en-US" altLang="ja-JP" dirty="0" smtClean="0"/>
          </a:p>
          <a:p>
            <a:pPr marL="803275" lvl="1" indent="-447675">
              <a:buFont typeface="+mj-ea"/>
              <a:buAutoNum type="circleNumDbPlain"/>
            </a:pPr>
            <a:r>
              <a:rPr lang="ja-JP" altLang="en-US" dirty="0"/>
              <a:t>画面遷移定義（</a:t>
            </a:r>
            <a:r>
              <a:rPr lang="en-US" altLang="ja-JP" dirty="0"/>
              <a:t>XML</a:t>
            </a:r>
            <a:r>
              <a:rPr lang="ja-JP" altLang="en-US" dirty="0"/>
              <a:t>）のファイルが“</a:t>
            </a:r>
            <a:r>
              <a:rPr lang="en-US" altLang="ja-JP" dirty="0" smtClean="0"/>
              <a:t>output</a:t>
            </a:r>
            <a:r>
              <a:rPr lang="ja-JP" altLang="en-US" dirty="0" smtClean="0"/>
              <a:t>”</a:t>
            </a:r>
            <a:r>
              <a:rPr lang="ja-JP" altLang="en-US" dirty="0"/>
              <a:t>フォルダ（ “</a:t>
            </a:r>
            <a:r>
              <a:rPr lang="en-US" altLang="ja-JP" dirty="0"/>
              <a:t>/o</a:t>
            </a:r>
            <a:r>
              <a:rPr lang="ja-JP" altLang="en-US" dirty="0"/>
              <a:t>“</a:t>
            </a:r>
            <a:r>
              <a:rPr lang="ja-JP" altLang="en-US" dirty="0" smtClean="0"/>
              <a:t>オプション）に、出力されます。</a:t>
            </a:r>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28</a:t>
            </a:fld>
            <a:endParaRPr lang="en-US" altLang="ja-JP"/>
          </a:p>
        </p:txBody>
      </p:sp>
      <p:sp>
        <p:nvSpPr>
          <p:cNvPr id="18" name="テキスト ボックス 17"/>
          <p:cNvSpPr txBox="1"/>
          <p:nvPr/>
        </p:nvSpPr>
        <p:spPr>
          <a:xfrm>
            <a:off x="762000" y="3257773"/>
            <a:ext cx="7620000" cy="826001"/>
          </a:xfrm>
          <a:prstGeom prst="rect">
            <a:avLst/>
          </a:prstGeom>
          <a:noFill/>
          <a:ln w="15875">
            <a:solidFill>
              <a:schemeClr val="tx1"/>
            </a:solidFill>
          </a:ln>
        </p:spPr>
        <p:txBody>
          <a:bodyPr wrap="square" rtlCol="0">
            <a:noAutofit/>
          </a:bodyPr>
          <a:lstStyle/>
          <a:p>
            <a:pPr algn="l"/>
            <a:endParaRPr lang="en-US" altLang="ja-JP" sz="1050" b="1" dirty="0" smtClean="0">
              <a:solidFill>
                <a:srgbClr val="7030A0"/>
              </a:solidFill>
              <a:latin typeface="+mj-lt"/>
            </a:endParaRPr>
          </a:p>
          <a:p>
            <a:pPr algn="l"/>
            <a:r>
              <a:rPr lang="en-US" altLang="ja-JP" sz="1200" b="1" dirty="0">
                <a:latin typeface="+mj-lt"/>
              </a:rPr>
              <a:t>jst2xml.exe /s </a:t>
            </a:r>
            <a:r>
              <a:rPr lang="en-US" altLang="ja-JP" sz="1200" b="1" dirty="0" err="1">
                <a:latin typeface="+mj-lt"/>
              </a:rPr>
              <a:t>ConfigFile</a:t>
            </a:r>
            <a:r>
              <a:rPr lang="en-US" altLang="ja-JP" sz="1200" b="1" dirty="0">
                <a:latin typeface="+mj-lt"/>
              </a:rPr>
              <a:t>\TransitionSheetFormat.xml /o output /f </a:t>
            </a:r>
            <a:r>
              <a:rPr lang="en-US" altLang="ja-JP" sz="1200" b="1" dirty="0" smtClean="0">
                <a:latin typeface="+mj-lt"/>
              </a:rPr>
              <a:t>input</a:t>
            </a:r>
            <a:r>
              <a:rPr lang="en-US" altLang="ja-JP" sz="1200" b="1" dirty="0">
                <a:latin typeface="+mj-lt"/>
              </a:rPr>
              <a:t>\</a:t>
            </a:r>
            <a:r>
              <a:rPr lang="ja-JP" altLang="en-US" sz="1200" b="1" dirty="0">
                <a:latin typeface="+mj-lt"/>
              </a:rPr>
              <a:t>画面遷移図</a:t>
            </a:r>
            <a:r>
              <a:rPr lang="en-US" altLang="ja-JP" sz="1200" b="1" dirty="0">
                <a:latin typeface="+mj-lt"/>
              </a:rPr>
              <a:t>(MemberInfo).xlsx</a:t>
            </a:r>
          </a:p>
          <a:p>
            <a:pPr algn="l"/>
            <a:endParaRPr lang="en-US" altLang="ja-JP" sz="1050" b="1" dirty="0">
              <a:latin typeface="+mj-lt"/>
            </a:endParaRPr>
          </a:p>
          <a:p>
            <a:pPr algn="l"/>
            <a:r>
              <a:rPr lang="en-US" altLang="ja-JP" sz="1200" b="1" dirty="0">
                <a:latin typeface="+mj-lt"/>
              </a:rPr>
              <a:t>pause</a:t>
            </a:r>
          </a:p>
        </p:txBody>
      </p:sp>
      <p:sp>
        <p:nvSpPr>
          <p:cNvPr id="19" name="正方形/長方形 18"/>
          <p:cNvSpPr/>
          <p:nvPr/>
        </p:nvSpPr>
        <p:spPr bwMode="auto">
          <a:xfrm>
            <a:off x="4604214" y="3048000"/>
            <a:ext cx="37777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ScreenTransitionConverter.bat</a:t>
            </a:r>
            <a:r>
              <a:rPr lang="ja-JP" altLang="en-US" sz="1600" dirty="0" smtClean="0"/>
              <a:t>（修正例）</a:t>
            </a:r>
            <a:endParaRPr lang="ja-JP" altLang="en-US" sz="1600" dirty="0">
              <a:ea typeface="HGP創英角ｺﾞｼｯｸUB" pitchFamily="50" charset="-128"/>
              <a:cs typeface="Osaka"/>
            </a:endParaRPr>
          </a:p>
        </p:txBody>
      </p:sp>
      <p:cxnSp>
        <p:nvCxnSpPr>
          <p:cNvPr id="9" name="直線コネクタ 8"/>
          <p:cNvCxnSpPr/>
          <p:nvPr/>
        </p:nvCxnSpPr>
        <p:spPr bwMode="auto">
          <a:xfrm>
            <a:off x="5566664" y="3636264"/>
            <a:ext cx="2492248" cy="0"/>
          </a:xfrm>
          <a:prstGeom prst="line">
            <a:avLst/>
          </a:prstGeom>
          <a:solidFill>
            <a:schemeClr val="bg1"/>
          </a:solidFill>
          <a:ln w="381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8" name="テキスト ボックス 7"/>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詳細は①のガイドを参照してください。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2304589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674812"/>
          </a:xfrm>
        </p:spPr>
        <p:txBody>
          <a:bodyPr/>
          <a:lstStyle/>
          <a:p>
            <a:r>
              <a:rPr lang="ja-JP" altLang="en-US" dirty="0" smtClean="0"/>
              <a:t>ソースコードジェネレータの使い方（その１）</a:t>
            </a:r>
            <a:endParaRPr lang="en-US" altLang="ja-JP" dirty="0" smtClean="0"/>
          </a:p>
          <a:p>
            <a:pPr marL="803275" lvl="1" indent="-447675">
              <a:buFont typeface="+mj-ea"/>
              <a:buAutoNum type="circleNumDbPlain"/>
            </a:pPr>
            <a:r>
              <a:rPr lang="ja-JP" altLang="en-US" dirty="0" smtClean="0"/>
              <a:t>プロジェクト直下に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設定ファイルの雛形をコピー</a:t>
            </a:r>
            <a:r>
              <a:rPr lang="ja-JP" altLang="en-US" dirty="0" smtClean="0"/>
              <a:t>してください。</a:t>
            </a:r>
            <a:endParaRPr lang="en-US" altLang="ja-JP" sz="1200" dirty="0" smtClean="0"/>
          </a:p>
          <a:p>
            <a:pPr marL="803275" lvl="1" indent="-447675">
              <a:buFont typeface="+mj-ea"/>
              <a:buAutoNum type="circleNumDbPlain"/>
            </a:pPr>
            <a:r>
              <a:rPr lang="ja-JP" altLang="en-US" dirty="0" smtClean="0"/>
              <a:t>設定ファイルに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設計書を格納するパスや生成先のパス</a:t>
            </a:r>
            <a:r>
              <a:rPr lang="ja-JP" altLang="en-US" dirty="0" smtClean="0"/>
              <a:t>を設定してください。</a:t>
            </a:r>
            <a:endParaRPr lang="en-US" altLang="ja-JP" dirty="0" smtClean="0"/>
          </a:p>
          <a:p>
            <a:pPr marL="803275" lvl="1" indent="-447675">
              <a:buFont typeface="+mj-ea"/>
              <a:buAutoNum type="circleNumDbPlain"/>
            </a:pPr>
            <a:r>
              <a:rPr lang="ja-JP" altLang="en-US" dirty="0"/>
              <a:t>設定したパス</a:t>
            </a:r>
            <a:r>
              <a:rPr lang="ja-JP" altLang="en-US" dirty="0" smtClean="0"/>
              <a:t>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画面遷移定義（</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と詳細設計書を保存</a:t>
            </a:r>
            <a:r>
              <a:rPr lang="ja-JP" altLang="en-US" dirty="0" smtClean="0"/>
              <a:t>してください。</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29</a:t>
            </a:fld>
            <a:endParaRPr lang="en-US" altLang="ja-JP"/>
          </a:p>
        </p:txBody>
      </p:sp>
      <p:sp>
        <p:nvSpPr>
          <p:cNvPr id="21" name="テキスト ボックス 20"/>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詳細は②のガイドを参照してください。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
        <p:nvSpPr>
          <p:cNvPr id="27" name="テキスト ボックス 26"/>
          <p:cNvSpPr txBox="1"/>
          <p:nvPr/>
        </p:nvSpPr>
        <p:spPr>
          <a:xfrm>
            <a:off x="609600" y="2514600"/>
            <a:ext cx="8153399" cy="461665"/>
          </a:xfrm>
          <a:prstGeom prst="rect">
            <a:avLst/>
          </a:prstGeom>
          <a:noFill/>
          <a:ln>
            <a:solidFill>
              <a:schemeClr val="tx1"/>
            </a:solidFill>
          </a:ln>
        </p:spPr>
        <p:txBody>
          <a:bodyPr wrap="square" rtlCol="0">
            <a:spAutoFit/>
          </a:bodyPr>
          <a:lstStyle/>
          <a:p>
            <a:endParaRPr lang="en-US" altLang="ja-JP" sz="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r>
              <a:rPr lang="en-US" altLang="ja-JP" sz="1600" dirty="0" smtClean="0">
                <a:latin typeface="+mn-ea"/>
                <a:ea typeface="+mn-ea"/>
              </a:rPr>
              <a:t>&lt;</a:t>
            </a:r>
            <a:r>
              <a:rPr lang="en-US" altLang="ja-JP" sz="1600" dirty="0" err="1">
                <a:latin typeface="+mn-ea"/>
                <a:ea typeface="+mn-ea"/>
              </a:rPr>
              <a:t>SDESmartDevice</a:t>
            </a:r>
            <a:r>
              <a:rPr lang="ja-JP" altLang="en-US" sz="1600" dirty="0">
                <a:latin typeface="+mn-ea"/>
                <a:ea typeface="+mn-ea"/>
              </a:rPr>
              <a:t>インストールフォルダ</a:t>
            </a:r>
            <a:r>
              <a:rPr lang="en-US" altLang="ja-JP" sz="1600" dirty="0" smtClean="0">
                <a:latin typeface="+mn-ea"/>
                <a:ea typeface="+mn-ea"/>
              </a:rPr>
              <a:t>&gt;/</a:t>
            </a:r>
            <a:r>
              <a:rPr lang="en-US" altLang="ja-JP" sz="1600" dirty="0" err="1" smtClean="0">
                <a:latin typeface="+mn-ea"/>
                <a:ea typeface="+mn-ea"/>
              </a:rPr>
              <a:t>smartdevice</a:t>
            </a:r>
            <a:r>
              <a:rPr lang="en-US" altLang="ja-JP" sz="1600" dirty="0" smtClean="0">
                <a:latin typeface="+mn-ea"/>
                <a:ea typeface="+mn-ea"/>
              </a:rPr>
              <a:t>/docs/design/sd-project-config.xml</a:t>
            </a:r>
            <a:endParaRPr kumimoji="1" lang="ja-JP" altLang="en-US" sz="1600" dirty="0">
              <a:latin typeface="+mn-ea"/>
              <a:ea typeface="+mn-ea"/>
            </a:endParaRPr>
          </a:p>
        </p:txBody>
      </p:sp>
      <p:sp>
        <p:nvSpPr>
          <p:cNvPr id="29" name="正方形/長方形 28"/>
          <p:cNvSpPr/>
          <p:nvPr/>
        </p:nvSpPr>
        <p:spPr bwMode="auto">
          <a:xfrm>
            <a:off x="6250454" y="236220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設定ファイル雛形の場所</a:t>
            </a:r>
            <a:endParaRPr lang="ja-JP" altLang="en-US" sz="1600" dirty="0">
              <a:ea typeface="HGP創英角ｺﾞｼｯｸUB" pitchFamily="50" charset="-128"/>
              <a:cs typeface="Osaka"/>
            </a:endParaRPr>
          </a:p>
        </p:txBody>
      </p:sp>
      <p:sp>
        <p:nvSpPr>
          <p:cNvPr id="18" name="テキスト ボックス 17"/>
          <p:cNvSpPr txBox="1"/>
          <p:nvPr/>
        </p:nvSpPr>
        <p:spPr>
          <a:xfrm>
            <a:off x="4876800" y="3449817"/>
            <a:ext cx="3502152" cy="2874783"/>
          </a:xfrm>
          <a:prstGeom prst="rect">
            <a:avLst/>
          </a:prstGeom>
          <a:noFill/>
          <a:ln>
            <a:solidFill>
              <a:srgbClr val="002060"/>
            </a:solidFill>
          </a:ln>
        </p:spPr>
        <p:txBody>
          <a:bodyPr wrap="square" rtlCol="0">
            <a:noAutofit/>
          </a:bodyPr>
          <a:lstStyle/>
          <a:p>
            <a:pPr algn="l"/>
            <a:endParaRPr lang="en-US" altLang="ja-JP" sz="1000" b="1" dirty="0"/>
          </a:p>
          <a:p>
            <a:pPr algn="l"/>
            <a:r>
              <a:rPr lang="en-US" altLang="ja-JP" sz="1000" b="1" dirty="0" smtClean="0"/>
              <a:t>&lt;?</a:t>
            </a:r>
            <a:r>
              <a:rPr lang="en-US" altLang="ja-JP" sz="1000" b="1" dirty="0"/>
              <a:t>xml version="1.0" encoding="UTF-8</a:t>
            </a:r>
            <a:r>
              <a:rPr lang="en-US" altLang="ja-JP" sz="1000" b="1" dirty="0" smtClean="0"/>
              <a:t>"?&gt;</a:t>
            </a:r>
          </a:p>
          <a:p>
            <a:pPr algn="l"/>
            <a:r>
              <a:rPr lang="en-US" altLang="ja-JP" sz="1000" b="1" dirty="0" smtClean="0"/>
              <a:t>&lt;</a:t>
            </a:r>
            <a:r>
              <a:rPr lang="en-US" altLang="ja-JP" sz="1000" b="1" dirty="0"/>
              <a:t>settings</a:t>
            </a:r>
            <a:r>
              <a:rPr lang="en-US" altLang="ja-JP" sz="1000" b="1" dirty="0" smtClean="0"/>
              <a:t>&gt;</a:t>
            </a:r>
          </a:p>
          <a:p>
            <a:pPr algn="l"/>
            <a:r>
              <a:rPr lang="en-US" altLang="ja-JP" sz="1000" b="1" dirty="0" smtClean="0"/>
              <a:t>  </a:t>
            </a:r>
            <a:r>
              <a:rPr lang="en-US" altLang="ja-JP" sz="1000" b="1" dirty="0"/>
              <a:t>&lt;generator</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生成パターンを指定します。</a:t>
            </a:r>
            <a:r>
              <a:rPr lang="en-US" altLang="ja-JP" sz="1000" b="1" dirty="0">
                <a:solidFill>
                  <a:schemeClr val="bg1">
                    <a:lumMod val="50000"/>
                  </a:schemeClr>
                </a:solidFill>
              </a:rPr>
              <a:t>--&gt;</a:t>
            </a:r>
          </a:p>
          <a:p>
            <a:pPr algn="l"/>
            <a:r>
              <a:rPr lang="en-US" altLang="ja-JP" sz="1000" b="1" dirty="0"/>
              <a:t>    &lt;pattern&gt;</a:t>
            </a:r>
            <a:r>
              <a:rPr lang="en-US" altLang="ja-JP" sz="1000" b="1" dirty="0" err="1"/>
              <a:t>smartdevice</a:t>
            </a:r>
            <a:r>
              <a:rPr lang="en-US" altLang="ja-JP" sz="1000" b="1" dirty="0"/>
              <a:t>&lt;/pattern</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生成先ディレクトリを指定します </a:t>
            </a:r>
            <a:r>
              <a:rPr lang="en-US" altLang="ja-JP" sz="1000" b="1" dirty="0">
                <a:solidFill>
                  <a:schemeClr val="bg1">
                    <a:lumMod val="50000"/>
                  </a:schemeClr>
                </a:solidFill>
              </a:rPr>
              <a:t>--&gt;</a:t>
            </a:r>
          </a:p>
          <a:p>
            <a:pPr algn="l"/>
            <a:r>
              <a:rPr lang="en-US" altLang="ja-JP" sz="1000" b="1" dirty="0"/>
              <a:t>    &lt;</a:t>
            </a:r>
            <a:r>
              <a:rPr lang="en-US" altLang="ja-JP" sz="1000" b="1" dirty="0" err="1" smtClean="0"/>
              <a:t>sourcepath</a:t>
            </a:r>
            <a:r>
              <a:rPr lang="en-US" altLang="ja-JP" sz="1000" b="1" dirty="0" smtClean="0"/>
              <a:t>&gt;</a:t>
            </a:r>
            <a:r>
              <a:rPr lang="en-US" altLang="ja-JP" sz="1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000" b="1" dirty="0" smtClean="0"/>
              <a:t>&lt;/</a:t>
            </a:r>
            <a:r>
              <a:rPr lang="en-US" altLang="ja-JP" sz="1000" b="1" dirty="0" err="1"/>
              <a:t>sourcepath</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設計書を配置した場所を指定します </a:t>
            </a:r>
            <a:r>
              <a:rPr lang="en-US" altLang="ja-JP" sz="1000" b="1" dirty="0">
                <a:solidFill>
                  <a:schemeClr val="bg1">
                    <a:lumMod val="50000"/>
                  </a:schemeClr>
                </a:solidFill>
              </a:rPr>
              <a:t>--&gt;</a:t>
            </a:r>
          </a:p>
          <a:p>
            <a:pPr algn="l"/>
            <a:r>
              <a:rPr lang="en-US" altLang="ja-JP" sz="1000" b="1" dirty="0"/>
              <a:t>    &lt;</a:t>
            </a:r>
            <a:r>
              <a:rPr lang="en-US" altLang="ja-JP" sz="1000" b="1" dirty="0" err="1" smtClean="0"/>
              <a:t>documentpath</a:t>
            </a:r>
            <a:r>
              <a:rPr lang="en-US" altLang="ja-JP" sz="1000" b="1" dirty="0" smtClean="0"/>
              <a:t>&gt;</a:t>
            </a:r>
            <a:r>
              <a:rPr lang="en-US" altLang="ja-JP" sz="1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doc/</a:t>
            </a:r>
            <a:r>
              <a:rPr lang="en-US" altLang="ja-JP" sz="1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000" b="1" dirty="0" smtClean="0"/>
              <a:t>&lt;/</a:t>
            </a:r>
            <a:r>
              <a:rPr lang="en-US" altLang="ja-JP" sz="1000" b="1" dirty="0" err="1"/>
              <a:t>documentpath</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バックアップ先フォルダを指定します </a:t>
            </a:r>
            <a:r>
              <a:rPr lang="en-US" altLang="ja-JP" sz="1000" b="1" dirty="0">
                <a:solidFill>
                  <a:schemeClr val="bg1">
                    <a:lumMod val="50000"/>
                  </a:schemeClr>
                </a:solidFill>
              </a:rPr>
              <a:t>--&gt;</a:t>
            </a:r>
          </a:p>
          <a:p>
            <a:pPr algn="l"/>
            <a:r>
              <a:rPr lang="en-US" altLang="ja-JP" sz="1000" b="1" dirty="0"/>
              <a:t>    &lt;</a:t>
            </a:r>
            <a:r>
              <a:rPr lang="en-US" altLang="ja-JP" sz="1000" b="1" dirty="0" err="1"/>
              <a:t>backuppath</a:t>
            </a:r>
            <a:r>
              <a:rPr lang="en-US" altLang="ja-JP" sz="1000" b="1" dirty="0"/>
              <a:t>&gt;</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backup</a:t>
            </a:r>
            <a:r>
              <a:rPr lang="en-US" altLang="ja-JP" sz="1000" b="1" dirty="0"/>
              <a:t>&lt;/</a:t>
            </a:r>
            <a:r>
              <a:rPr lang="en-US" altLang="ja-JP" sz="1000" b="1" dirty="0" err="1"/>
              <a:t>backuppath</a:t>
            </a:r>
            <a:r>
              <a:rPr lang="en-US" altLang="ja-JP" sz="1000" b="1" dirty="0" smtClean="0"/>
              <a:t>&gt;</a:t>
            </a:r>
          </a:p>
          <a:p>
            <a:pPr algn="l"/>
            <a:endParaRPr lang="en-US" altLang="ja-JP" sz="800" b="1" dirty="0"/>
          </a:p>
          <a:p>
            <a:pPr algn="l"/>
            <a:r>
              <a:rPr lang="en-US" altLang="ja-JP" sz="1000" b="1" dirty="0"/>
              <a:t>  &lt;/generator&gt;</a:t>
            </a:r>
          </a:p>
          <a:p>
            <a:pPr algn="l"/>
            <a:r>
              <a:rPr lang="en-US" altLang="ja-JP" sz="1000" b="1" dirty="0"/>
              <a:t>&lt;/settings&gt;</a:t>
            </a:r>
            <a:endParaRPr lang="en-US" altLang="ja-JP" sz="1200" b="1" dirty="0"/>
          </a:p>
        </p:txBody>
      </p:sp>
      <p:sp>
        <p:nvSpPr>
          <p:cNvPr id="19" name="正方形/長方形 18"/>
          <p:cNvSpPr/>
          <p:nvPr/>
        </p:nvSpPr>
        <p:spPr bwMode="auto">
          <a:xfrm>
            <a:off x="5869454" y="327969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設定ファイル（修正例）</a:t>
            </a:r>
            <a:endParaRPr lang="ja-JP" altLang="en-US" sz="1600" dirty="0">
              <a:ea typeface="HGP創英角ｺﾞｼｯｸUB" pitchFamily="50" charset="-128"/>
              <a:cs typeface="Osaka"/>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310573"/>
            <a:ext cx="3651843" cy="262462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938784" y="4045141"/>
            <a:ext cx="3176016" cy="9144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正方形/長方形 35"/>
          <p:cNvSpPr/>
          <p:nvPr/>
        </p:nvSpPr>
        <p:spPr bwMode="auto">
          <a:xfrm>
            <a:off x="938784" y="5755365"/>
            <a:ext cx="3176016" cy="1524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7" name="正方形/長方形 36"/>
          <p:cNvSpPr/>
          <p:nvPr/>
        </p:nvSpPr>
        <p:spPr>
          <a:xfrm>
            <a:off x="3290536" y="3706587"/>
            <a:ext cx="824264" cy="33855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ja-JP" altLang="en-U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設計書</a:t>
            </a:r>
            <a:endParaRPr lang="ja-JP" altLang="en-U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0" name="正方形/長方形 39"/>
          <p:cNvSpPr/>
          <p:nvPr/>
        </p:nvSpPr>
        <p:spPr>
          <a:xfrm>
            <a:off x="2819400" y="5410419"/>
            <a:ext cx="1337226" cy="33855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ja-JP" altLang="en-U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設定ファイル</a:t>
            </a:r>
            <a:endParaRPr lang="ja-JP" altLang="en-U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1" name="正方形/長方形 40"/>
          <p:cNvSpPr/>
          <p:nvPr/>
        </p:nvSpPr>
        <p:spPr>
          <a:xfrm>
            <a:off x="2344590" y="5318086"/>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2" name="正方形/長方形 41"/>
          <p:cNvSpPr/>
          <p:nvPr/>
        </p:nvSpPr>
        <p:spPr>
          <a:xfrm>
            <a:off x="7620000" y="3982097"/>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3" name="正方形/長方形 42"/>
          <p:cNvSpPr/>
          <p:nvPr/>
        </p:nvSpPr>
        <p:spPr>
          <a:xfrm>
            <a:off x="2462953" y="3706587"/>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4" name="正方形/長方形 43"/>
          <p:cNvSpPr/>
          <p:nvPr/>
        </p:nvSpPr>
        <p:spPr bwMode="auto">
          <a:xfrm>
            <a:off x="2917357" y="3158173"/>
            <a:ext cx="13440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latin typeface="+mn-ea"/>
                <a:cs typeface="Osaka"/>
              </a:rPr>
              <a:t>Eclipse</a:t>
            </a:r>
            <a:endParaRPr lang="ja-JP" altLang="en-US" sz="1600" dirty="0">
              <a:latin typeface="+mn-ea"/>
              <a:cs typeface="Osaka"/>
            </a:endParaRPr>
          </a:p>
        </p:txBody>
      </p:sp>
      <p:cxnSp>
        <p:nvCxnSpPr>
          <p:cNvPr id="47" name="直線矢印コネクタ 46"/>
          <p:cNvCxnSpPr/>
          <p:nvPr/>
        </p:nvCxnSpPr>
        <p:spPr bwMode="auto">
          <a:xfrm flipH="1">
            <a:off x="4114800" y="4887209"/>
            <a:ext cx="914400" cy="353639"/>
          </a:xfrm>
          <a:prstGeom prst="straightConnector1">
            <a:avLst/>
          </a:prstGeom>
          <a:solidFill>
            <a:schemeClr val="bg1"/>
          </a:solidFill>
          <a:ln w="28575" cap="flat" cmpd="sng" algn="ctr">
            <a:solidFill>
              <a:srgbClr val="00B050"/>
            </a:solidFill>
            <a:prstDash val="sysDash"/>
            <a:round/>
            <a:headEnd type="oval"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61" name="正方形/長方形 60"/>
          <p:cNvSpPr/>
          <p:nvPr/>
        </p:nvSpPr>
        <p:spPr bwMode="auto">
          <a:xfrm>
            <a:off x="938784" y="5147398"/>
            <a:ext cx="3176016" cy="152400"/>
          </a:xfrm>
          <a:prstGeom prst="rect">
            <a:avLst/>
          </a:prstGeom>
          <a:noFill/>
          <a:ln w="38100" cap="flat" cmpd="sng" algn="ctr">
            <a:solidFill>
              <a:srgbClr val="00B05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4148729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4552610"/>
            <a:ext cx="4748409" cy="18481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71" y="2276475"/>
            <a:ext cx="4496185" cy="220946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370012"/>
          </a:xfrm>
        </p:spPr>
        <p:txBody>
          <a:bodyPr/>
          <a:lstStyle/>
          <a:p>
            <a:r>
              <a:rPr lang="ja-JP" altLang="en-US" dirty="0" smtClean="0"/>
              <a:t>ソースコードジェネレータの使い方</a:t>
            </a:r>
            <a:endParaRPr lang="en-US" altLang="ja-JP" dirty="0" smtClean="0"/>
          </a:p>
          <a:p>
            <a:pPr marL="812800" lvl="1" indent="-457200">
              <a:buFont typeface="+mj-ea"/>
              <a:buAutoNum type="circleNumDbPlain" startAt="4"/>
            </a:pPr>
            <a:r>
              <a:rPr lang="ja-JP" altLang="en-US" dirty="0" smtClean="0"/>
              <a:t>プロジェクトを右クリックし</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ソース生成”を選択</a:t>
            </a:r>
            <a:r>
              <a:rPr lang="ja-JP" altLang="en-US" dirty="0" smtClean="0"/>
              <a:t>してください。</a:t>
            </a:r>
            <a:endParaRPr lang="en-US" altLang="ja-JP" dirty="0" smtClean="0"/>
          </a:p>
          <a:p>
            <a:pPr marL="803275" lvl="1" indent="-447675">
              <a:buFont typeface="+mj-ea"/>
              <a:buAutoNum type="circleNumDbPlain" startAt="4"/>
            </a:pPr>
            <a:r>
              <a:rPr lang="ja-JP" altLang="en-US" dirty="0" smtClean="0"/>
              <a:t>ダイアログで、“</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機能</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ID</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”と“設計書フォルダ”を入力</a:t>
            </a:r>
            <a:r>
              <a:rPr lang="ja-JP" altLang="en-US" dirty="0" smtClean="0"/>
              <a:t>し、確定してください。</a:t>
            </a:r>
            <a:endParaRPr lang="en-US" altLang="ja-JP" dirty="0"/>
          </a:p>
          <a:p>
            <a:pPr marL="803275" lvl="1" indent="-447675">
              <a:buFont typeface="+mj-ea"/>
              <a:buAutoNum type="circleNumDbPlain" startAt="4"/>
            </a:pPr>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30</a:t>
            </a:fld>
            <a:endParaRPr lang="en-US" altLang="ja-JP"/>
          </a:p>
        </p:txBody>
      </p:sp>
      <p:sp>
        <p:nvSpPr>
          <p:cNvPr id="12" name="正方形/長方形 11"/>
          <p:cNvSpPr/>
          <p:nvPr/>
        </p:nvSpPr>
        <p:spPr bwMode="auto">
          <a:xfrm>
            <a:off x="7112192" y="6059424"/>
            <a:ext cx="762000" cy="3048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6" name="正方形/長方形 15"/>
          <p:cNvSpPr/>
          <p:nvPr/>
        </p:nvSpPr>
        <p:spPr bwMode="auto">
          <a:xfrm>
            <a:off x="4911813" y="5209094"/>
            <a:ext cx="3280664" cy="505906"/>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1" name="テキスト ボックス 20"/>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詳細は②のガイドを参照してください。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
        <p:nvSpPr>
          <p:cNvPr id="22" name="ストライプ矢印 21"/>
          <p:cNvSpPr/>
          <p:nvPr/>
        </p:nvSpPr>
        <p:spPr bwMode="auto">
          <a:xfrm rot="13558611" flipH="1" flipV="1">
            <a:off x="4573963" y="4182220"/>
            <a:ext cx="717862" cy="721059"/>
          </a:xfrm>
          <a:prstGeom prst="stripedRightArrow">
            <a:avLst>
              <a:gd name="adj1" fmla="val 56765"/>
              <a:gd name="adj2" fmla="val 45156"/>
            </a:avLst>
          </a:prstGeom>
          <a:solidFill>
            <a:srgbClr val="FFFF00"/>
          </a:solidFill>
          <a:ln w="254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1" name="正方形/長方形 10"/>
          <p:cNvSpPr/>
          <p:nvPr/>
        </p:nvSpPr>
        <p:spPr bwMode="auto">
          <a:xfrm>
            <a:off x="1937046" y="3564439"/>
            <a:ext cx="3320754" cy="321606"/>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bwMode="auto">
          <a:xfrm>
            <a:off x="768196" y="2460978"/>
            <a:ext cx="1016449" cy="2266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27" name="グループ化 26"/>
          <p:cNvGrpSpPr>
            <a:grpSpLocks/>
          </p:cNvGrpSpPr>
          <p:nvPr/>
        </p:nvGrpSpPr>
        <p:grpSpPr bwMode="auto">
          <a:xfrm>
            <a:off x="728572" y="2805262"/>
            <a:ext cx="409015" cy="528917"/>
            <a:chOff x="0" y="0"/>
            <a:chExt cx="409015" cy="527237"/>
          </a:xfrm>
        </p:grpSpPr>
        <p:sp>
          <p:nvSpPr>
            <p:cNvPr id="28" name="爆発 1 27"/>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9" name="図 28"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グループ化 29"/>
          <p:cNvGrpSpPr>
            <a:grpSpLocks/>
          </p:cNvGrpSpPr>
          <p:nvPr/>
        </p:nvGrpSpPr>
        <p:grpSpPr bwMode="auto">
          <a:xfrm>
            <a:off x="3553385" y="3674141"/>
            <a:ext cx="409015" cy="528917"/>
            <a:chOff x="0" y="0"/>
            <a:chExt cx="409015" cy="527237"/>
          </a:xfrm>
        </p:grpSpPr>
        <p:sp>
          <p:nvSpPr>
            <p:cNvPr id="31" name="爆発 1 30"/>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2" name="図 31"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グループ化 32"/>
          <p:cNvGrpSpPr>
            <a:grpSpLocks/>
          </p:cNvGrpSpPr>
          <p:nvPr/>
        </p:nvGrpSpPr>
        <p:grpSpPr bwMode="auto">
          <a:xfrm>
            <a:off x="4707305" y="5666848"/>
            <a:ext cx="409015" cy="528917"/>
            <a:chOff x="0" y="0"/>
            <a:chExt cx="409015" cy="527237"/>
          </a:xfrm>
        </p:grpSpPr>
        <p:sp>
          <p:nvSpPr>
            <p:cNvPr id="34" name="爆発 1 33"/>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5" name="図 34"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グループ化 35"/>
          <p:cNvGrpSpPr>
            <a:grpSpLocks/>
          </p:cNvGrpSpPr>
          <p:nvPr/>
        </p:nvGrpSpPr>
        <p:grpSpPr bwMode="auto">
          <a:xfrm>
            <a:off x="6858000" y="6100483"/>
            <a:ext cx="409015" cy="528917"/>
            <a:chOff x="0" y="0"/>
            <a:chExt cx="409015" cy="527237"/>
          </a:xfrm>
        </p:grpSpPr>
        <p:sp>
          <p:nvSpPr>
            <p:cNvPr id="37" name="爆発 1 36"/>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8" name="図 37"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正方形/長方形 38"/>
          <p:cNvSpPr/>
          <p:nvPr/>
        </p:nvSpPr>
        <p:spPr>
          <a:xfrm>
            <a:off x="4413190" y="3133552"/>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0" name="正方形/長方形 39"/>
          <p:cNvSpPr/>
          <p:nvPr/>
        </p:nvSpPr>
        <p:spPr>
          <a:xfrm>
            <a:off x="6135435" y="4687175"/>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⑤</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49967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5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2000"/>
                            </p:stCondLst>
                            <p:childTnLst>
                              <p:par>
                                <p:cTn id="17" presetID="14" presetClass="entr" presetSubtype="10"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randombar(horizontal)">
                                      <p:cBhvr>
                                        <p:cTn id="19" dur="500"/>
                                        <p:tgtEl>
                                          <p:spTgt spid="30"/>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up)">
                                      <p:cBhvr>
                                        <p:cTn id="23" dur="500"/>
                                        <p:tgtEl>
                                          <p:spTgt spid="22"/>
                                        </p:tgtEl>
                                      </p:cBhvr>
                                    </p:animEffect>
                                  </p:childTnLst>
                                </p:cTn>
                              </p:par>
                            </p:childTnLst>
                          </p:cTn>
                        </p:par>
                        <p:par>
                          <p:cTn id="24" fill="hold">
                            <p:stCondLst>
                              <p:cond delay="3000"/>
                            </p:stCondLst>
                            <p:childTnLst>
                              <p:par>
                                <p:cTn id="25" presetID="16" presetClass="entr" presetSubtype="21"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par>
                          <p:cTn id="28" fill="hold">
                            <p:stCondLst>
                              <p:cond delay="3500"/>
                            </p:stCondLst>
                            <p:childTnLst>
                              <p:par>
                                <p:cTn id="29" presetID="14" presetClass="entr" presetSubtype="1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randombar(horizontal)">
                                      <p:cBhvr>
                                        <p:cTn id="31" dur="500"/>
                                        <p:tgtEl>
                                          <p:spTgt spid="33"/>
                                        </p:tgtEl>
                                      </p:cBhvr>
                                    </p:animEffect>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500"/>
                                        <p:tgtEl>
                                          <p:spTgt spid="12"/>
                                        </p:tgtEl>
                                      </p:cBhvr>
                                    </p:animEffect>
                                  </p:childTnLst>
                                </p:cTn>
                              </p:par>
                            </p:childTnLst>
                          </p:cTn>
                        </p:par>
                        <p:par>
                          <p:cTn id="36" fill="hold">
                            <p:stCondLst>
                              <p:cond delay="4500"/>
                            </p:stCondLst>
                            <p:childTnLst>
                              <p:par>
                                <p:cTn id="37" presetID="14" presetClass="entr" presetSubtype="10"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randombar(horizont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2" grpId="0" animBg="1"/>
      <p:bldP spid="11" grpId="0" animBg="1"/>
      <p:bldP spid="2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686800" cy="1217612"/>
          </a:xfrm>
        </p:spPr>
        <p:txBody>
          <a:bodyPr/>
          <a:lstStyle/>
          <a:p>
            <a:r>
              <a:rPr lang="ja-JP" altLang="en-US" dirty="0" smtClean="0"/>
              <a:t>プロジェクト</a:t>
            </a:r>
            <a:r>
              <a:rPr lang="ja-JP" altLang="en-US" dirty="0"/>
              <a:t>内</a:t>
            </a:r>
            <a:r>
              <a:rPr lang="ja-JP" altLang="en-US" dirty="0" smtClean="0"/>
              <a:t>の主なフォルダ構成</a:t>
            </a:r>
            <a:endParaRPr lang="en-US" altLang="ja-JP" dirty="0" smtClean="0"/>
          </a:p>
          <a:p>
            <a:pPr marL="357188" lvl="1" indent="0">
              <a:buNone/>
            </a:pPr>
            <a:r>
              <a:rPr lang="ja-JP" altLang="en-US" dirty="0" smtClean="0"/>
              <a:t>下表は以降、本チュートリアルを進める際の主なフォルダです。説明のないものは、開発環境（ブランクプロジェクト）構築時に生成されるフォルダです。</a:t>
            </a:r>
            <a:endParaRPr lang="en-US" altLang="ja-JP" dirty="0" smtClean="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31</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1688963779"/>
              </p:ext>
            </p:extLst>
          </p:nvPr>
        </p:nvGraphicFramePr>
        <p:xfrm>
          <a:off x="457200" y="2057400"/>
          <a:ext cx="8391525" cy="304800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13230"/>
                <a:gridCol w="1036955"/>
                <a:gridCol w="1451293"/>
                <a:gridCol w="4190047"/>
              </a:tblGrid>
              <a:tr h="128806">
                <a:tc gridSpan="3">
                  <a:txBody>
                    <a:bodyPr/>
                    <a:lstStyle/>
                    <a:p>
                      <a:r>
                        <a:rPr kumimoji="1" lang="ja-JP" altLang="en-US" sz="1400" dirty="0" smtClean="0"/>
                        <a:t>フォルダ・ファイル名</a:t>
                      </a:r>
                      <a:endParaRPr kumimoji="1" lang="en-US" altLang="ja-JP" sz="1400" dirty="0" smtClean="0"/>
                    </a:p>
                  </a:txBody>
                  <a:tcPr/>
                </a:tc>
                <a:tc hMerge="1">
                  <a:txBody>
                    <a:bodyPr/>
                    <a:lstStyle/>
                    <a:p>
                      <a:endParaRPr kumimoji="1" lang="ja-JP" altLang="en-US" sz="1200" dirty="0"/>
                    </a:p>
                  </a:txBody>
                  <a:tcPr/>
                </a:tc>
                <a:tc hMerge="1">
                  <a:txBody>
                    <a:bodyPr/>
                    <a:lstStyle/>
                    <a:p>
                      <a:endParaRPr kumimoji="1" lang="ja-JP" altLang="en-US" sz="1200" dirty="0"/>
                    </a:p>
                  </a:txBody>
                  <a:tcPr/>
                </a:tc>
                <a:tc>
                  <a:txBody>
                    <a:bodyPr/>
                    <a:lstStyle/>
                    <a:p>
                      <a:r>
                        <a:rPr kumimoji="1" lang="ja-JP" altLang="en-US" sz="1400" dirty="0" smtClean="0"/>
                        <a:t>説明</a:t>
                      </a:r>
                      <a:endParaRPr kumimoji="1" lang="ja-JP" altLang="en-US" sz="1400" dirty="0"/>
                    </a:p>
                  </a:txBody>
                  <a:tcPr/>
                </a:tc>
              </a:tr>
              <a:tr h="215166">
                <a:tc>
                  <a:txBody>
                    <a:bodyPr/>
                    <a:lstStyle/>
                    <a:p>
                      <a:r>
                        <a:rPr kumimoji="1" lang="en-US" altLang="ja-JP" sz="1200" dirty="0" smtClean="0">
                          <a:solidFill>
                            <a:schemeClr val="tx1"/>
                          </a:solidFill>
                          <a:latin typeface="+mn-ea"/>
                          <a:ea typeface="+mn-ea"/>
                        </a:rPr>
                        <a:t>backup</a:t>
                      </a:r>
                      <a:endParaRPr kumimoji="1" lang="ja-JP" altLang="en-US" sz="1200" dirty="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ジェネレータ実行後に生成されるバックアップフォルダです。</a:t>
                      </a:r>
                      <a:endParaRPr kumimoji="1" lang="ja-JP" altLang="en-US" sz="1200" dirty="0">
                        <a:solidFill>
                          <a:schemeClr val="tx1"/>
                        </a:solidFill>
                        <a:latin typeface="+mn-ea"/>
                        <a:ea typeface="+mn-ea"/>
                      </a:endParaRPr>
                    </a:p>
                  </a:txBody>
                  <a:tcPr/>
                </a:tc>
              </a:tr>
              <a:tr h="199926">
                <a:tc>
                  <a:txBody>
                    <a:bodyPr/>
                    <a:lstStyle/>
                    <a:p>
                      <a:r>
                        <a:rPr kumimoji="1" lang="en-US" altLang="ja-JP" sz="1200" dirty="0" smtClean="0">
                          <a:solidFill>
                            <a:schemeClr val="tx1"/>
                          </a:solidFill>
                          <a:latin typeface="+mn-ea"/>
                          <a:ea typeface="+mn-ea"/>
                        </a:rPr>
                        <a:t>doc</a:t>
                      </a:r>
                      <a:endParaRPr kumimoji="1" lang="ja-JP" altLang="en-US" sz="1200" dirty="0">
                        <a:solidFill>
                          <a:schemeClr val="tx1"/>
                        </a:solidFill>
                        <a:latin typeface="+mn-ea"/>
                        <a:ea typeface="+mn-ea"/>
                      </a:endParaRPr>
                    </a:p>
                  </a:txBody>
                  <a:tcPr/>
                </a:tc>
                <a:tc>
                  <a:txBody>
                    <a:bodyPr/>
                    <a:lstStyle/>
                    <a:p>
                      <a:endParaRPr kumimoji="1" lang="ja-JP" altLang="en-US" sz="1200" dirty="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設計書を格納するフォルダです。</a:t>
                      </a:r>
                      <a:endParaRPr kumimoji="1" lang="ja-JP" altLang="en-US" sz="1200" dirty="0">
                        <a:solidFill>
                          <a:schemeClr val="tx1"/>
                        </a:solidFill>
                        <a:latin typeface="+mn-ea"/>
                        <a:ea typeface="+mn-ea"/>
                      </a:endParaRPr>
                    </a:p>
                  </a:txBody>
                  <a:tcPr/>
                </a:tc>
              </a:tr>
              <a:tr h="215166">
                <a:tc rowSpan="5">
                  <a:txBody>
                    <a:bodyPr/>
                    <a:lstStyle/>
                    <a:p>
                      <a:r>
                        <a:rPr kumimoji="1" lang="en-US" altLang="ja-JP" sz="1200" dirty="0" err="1" smtClean="0">
                          <a:solidFill>
                            <a:schemeClr val="tx1"/>
                          </a:solidFill>
                          <a:latin typeface="+mn-ea"/>
                          <a:ea typeface="+mn-ea"/>
                        </a:rPr>
                        <a:t>js</a:t>
                      </a:r>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common</a:t>
                      </a:r>
                      <a:endParaRPr kumimoji="1" lang="ja-JP" altLang="en-US" sz="1200" dirty="0">
                        <a:solidFill>
                          <a:schemeClr val="tx1"/>
                        </a:solidFill>
                        <a:latin typeface="+mn-ea"/>
                        <a:ea typeface="+mn-ea"/>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solidFill>
                            <a:srgbClr val="FF0000"/>
                          </a:solidFill>
                          <a:latin typeface="+mn-ea"/>
                          <a:ea typeface="+mn-ea"/>
                        </a:rPr>
                        <a:t>sustemcommon.js</a:t>
                      </a:r>
                      <a:endParaRPr kumimoji="1" lang="ja-JP" altLang="en-US" sz="1200" dirty="0" smtClean="0">
                        <a:solidFill>
                          <a:srgbClr val="FF0000"/>
                        </a:solidFill>
                        <a:latin typeface="+mn-ea"/>
                        <a:ea typeface="+mn-ea"/>
                      </a:endParaRPr>
                    </a:p>
                  </a:txBody>
                  <a:tcPr/>
                </a:tc>
                <a:tc>
                  <a:txBody>
                    <a:bodyPr/>
                    <a:lstStyle/>
                    <a:p>
                      <a:r>
                        <a:rPr kumimoji="1" lang="ja-JP" altLang="en-US" sz="1200" dirty="0" smtClean="0">
                          <a:solidFill>
                            <a:srgbClr val="FF0000"/>
                          </a:solidFill>
                          <a:latin typeface="+mn-ea"/>
                          <a:ea typeface="+mn-ea"/>
                        </a:rPr>
                        <a:t>このファイルは作成されませんので、“</a:t>
                      </a:r>
                      <a:r>
                        <a:rPr kumimoji="1" lang="en-US" altLang="ja-JP" sz="1200" dirty="0" err="1" smtClean="0">
                          <a:solidFill>
                            <a:srgbClr val="FF0000"/>
                          </a:solidFill>
                          <a:latin typeface="+mn-ea"/>
                          <a:ea typeface="+mn-ea"/>
                        </a:rPr>
                        <a:t>dao</a:t>
                      </a:r>
                      <a:r>
                        <a:rPr kumimoji="1" lang="ja-JP" altLang="en-US" sz="1200" dirty="0" smtClean="0">
                          <a:solidFill>
                            <a:srgbClr val="FF0000"/>
                          </a:solidFill>
                          <a:latin typeface="+mn-ea"/>
                          <a:ea typeface="+mn-ea"/>
                        </a:rPr>
                        <a:t>”の雛形ファイルを追加してください。以降、本ファイルを修正します。</a:t>
                      </a:r>
                      <a:endParaRPr kumimoji="1" lang="ja-JP" altLang="en-US" sz="1200" dirty="0">
                        <a:solidFill>
                          <a:srgbClr val="FF0000"/>
                        </a:solidFill>
                        <a:latin typeface="+mn-ea"/>
                        <a:ea typeface="+mn-ea"/>
                      </a:endParaRPr>
                    </a:p>
                  </a:txBody>
                  <a:tcPr/>
                </a:tc>
              </a:tr>
              <a:tr h="0">
                <a:tc vMerge="1">
                  <a:txBody>
                    <a:bodyPr/>
                    <a:lstStyle/>
                    <a:p>
                      <a:endParaRPr kumimoji="1" lang="ja-JP" altLang="en-US" sz="1200" dirty="0"/>
                    </a:p>
                  </a:txBody>
                  <a:tcPr/>
                </a:tc>
                <a:tc rowSpan="4">
                  <a:txBody>
                    <a:bodyPr/>
                    <a:lstStyle/>
                    <a:p>
                      <a:r>
                        <a:rPr kumimoji="1" lang="en-US" altLang="ja-JP" sz="1200" dirty="0" err="1" smtClean="0">
                          <a:solidFill>
                            <a:schemeClr val="tx1"/>
                          </a:solidFill>
                          <a:latin typeface="+mn-ea"/>
                          <a:ea typeface="+mn-ea"/>
                        </a:rPr>
                        <a:t>MemberInfo</a:t>
                      </a:r>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common</a:t>
                      </a:r>
                      <a:endParaRPr kumimoji="1" lang="ja-JP" altLang="en-US" sz="1200" dirty="0">
                        <a:solidFill>
                          <a:schemeClr val="tx1"/>
                        </a:solidFill>
                        <a:latin typeface="+mn-ea"/>
                        <a:ea typeface="+mn-ea"/>
                      </a:endParaRPr>
                    </a:p>
                  </a:txBody>
                  <a:tcPr/>
                </a:tc>
                <a:tc rowSpan="4">
                  <a:txBody>
                    <a:bodyPr/>
                    <a:lstStyle/>
                    <a:p>
                      <a:r>
                        <a:rPr kumimoji="1" lang="ja-JP" altLang="en-US" sz="1200" dirty="0" smtClean="0">
                          <a:solidFill>
                            <a:schemeClr val="tx1"/>
                          </a:solidFill>
                          <a:latin typeface="+mn-ea"/>
                          <a:ea typeface="+mn-ea"/>
                        </a:rPr>
                        <a:t>自動生成されたソースファイルが格納されるフォルダです。</a:t>
                      </a:r>
                      <a:endParaRPr kumimoji="1" lang="en-US" altLang="ja-JP" sz="1200" dirty="0" smtClean="0">
                        <a:solidFill>
                          <a:schemeClr val="tx1"/>
                        </a:solidFill>
                        <a:latin typeface="+mn-ea"/>
                        <a:ea typeface="+mn-ea"/>
                      </a:endParaRPr>
                    </a:p>
                    <a:p>
                      <a:r>
                        <a:rPr kumimoji="1" lang="ja-JP" altLang="en-US" sz="1200" dirty="0" smtClean="0">
                          <a:solidFill>
                            <a:schemeClr val="tx1"/>
                          </a:solidFill>
                          <a:latin typeface="+mn-ea"/>
                          <a:ea typeface="+mn-ea"/>
                        </a:rPr>
                        <a:t>以降、本フォルダのファイルを修正します。</a:t>
                      </a:r>
                      <a:endParaRPr kumimoji="1" lang="en-US" altLang="ja-JP" sz="1200" dirty="0" smtClean="0">
                        <a:solidFill>
                          <a:schemeClr val="tx1"/>
                        </a:solidFill>
                        <a:latin typeface="+mn-ea"/>
                        <a:ea typeface="+mn-ea"/>
                      </a:endParaRPr>
                    </a:p>
                  </a:txBody>
                  <a:tcPr/>
                </a:tc>
              </a:tr>
              <a:tr h="133886">
                <a:tc vMerge="1">
                  <a:txBody>
                    <a:bodyPr/>
                    <a:lstStyle/>
                    <a:p>
                      <a:endParaRPr lang="ja-JP" altLang="en-US" sz="1200" dirty="0"/>
                    </a:p>
                  </a:txBody>
                  <a:tcPr/>
                </a:tc>
                <a:tc vMerge="1">
                  <a:txBody>
                    <a:bodyPr/>
                    <a:lstStyle/>
                    <a:p>
                      <a:endParaRPr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data</a:t>
                      </a:r>
                      <a:endParaRPr kumimoji="1" lang="ja-JP" altLang="en-US" sz="1200" dirty="0">
                        <a:solidFill>
                          <a:schemeClr val="tx1"/>
                        </a:solidFill>
                        <a:latin typeface="+mn-ea"/>
                        <a:ea typeface="+mn-ea"/>
                      </a:endParaRPr>
                    </a:p>
                  </a:txBody>
                  <a:tcPr/>
                </a:tc>
                <a:tc vMerge="1">
                  <a:txBody>
                    <a:bodyPr/>
                    <a:lstStyle/>
                    <a:p>
                      <a:endParaRPr kumimoji="1" lang="ja-JP" altLang="en-US" sz="1200" dirty="0">
                        <a:solidFill>
                          <a:schemeClr val="tx1"/>
                        </a:solidFill>
                        <a:latin typeface="+mn-ea"/>
                        <a:ea typeface="+mn-ea"/>
                      </a:endParaRPr>
                    </a:p>
                  </a:txBody>
                  <a:tcPr/>
                </a:tc>
              </a:tr>
              <a:tr h="184686">
                <a:tc vMerge="1">
                  <a:txBody>
                    <a:bodyPr/>
                    <a:lstStyle/>
                    <a:p>
                      <a:endParaRPr kumimoji="1" lang="ja-JP" altLang="en-US" sz="1200" dirty="0"/>
                    </a:p>
                  </a:txBody>
                  <a:tcPr/>
                </a:tc>
                <a:tc vMerge="1">
                  <a:txBody>
                    <a:bodyPr/>
                    <a:lstStyle/>
                    <a:p>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logic</a:t>
                      </a:r>
                      <a:endParaRPr kumimoji="1" lang="ja-JP" altLang="en-US" sz="1200" dirty="0">
                        <a:solidFill>
                          <a:schemeClr val="tx1"/>
                        </a:solidFill>
                        <a:latin typeface="+mn-ea"/>
                        <a:ea typeface="+mn-ea"/>
                      </a:endParaRPr>
                    </a:p>
                  </a:txBody>
                  <a:tcPr/>
                </a:tc>
                <a:tc vMerge="1">
                  <a:txBody>
                    <a:bodyPr/>
                    <a:lstStyle/>
                    <a:p>
                      <a:endParaRPr kumimoji="1" lang="ja-JP" altLang="en-US" sz="1200" dirty="0">
                        <a:solidFill>
                          <a:schemeClr val="tx1"/>
                        </a:solidFill>
                        <a:latin typeface="+mn-ea"/>
                        <a:ea typeface="+mn-ea"/>
                      </a:endParaRPr>
                    </a:p>
                  </a:txBody>
                  <a:tcPr/>
                </a:tc>
              </a:tr>
              <a:tr h="138966">
                <a:tc vMerge="1">
                  <a:txBody>
                    <a:bodyPr/>
                    <a:lstStyle/>
                    <a:p>
                      <a:endParaRPr kumimoji="1" lang="ja-JP" altLang="en-US" sz="1200" dirty="0"/>
                    </a:p>
                  </a:txBody>
                  <a:tcPr/>
                </a:tc>
                <a:tc vMerge="1">
                  <a:txBody>
                    <a:bodyPr/>
                    <a:lstStyle/>
                    <a:p>
                      <a:endParaRPr kumimoji="1" lang="ja-JP" altLang="en-US" sz="1200" dirty="0">
                        <a:solidFill>
                          <a:schemeClr val="tx1"/>
                        </a:solidFill>
                        <a:latin typeface="+mn-ea"/>
                        <a:ea typeface="+mn-ea"/>
                      </a:endParaRPr>
                    </a:p>
                  </a:txBody>
                  <a:tcPr/>
                </a:tc>
                <a:tc>
                  <a:txBody>
                    <a:bodyPr/>
                    <a:lstStyle/>
                    <a:p>
                      <a:r>
                        <a:rPr kumimoji="1" lang="en-US" altLang="ja-JP" sz="1200" dirty="0" err="1" smtClean="0">
                          <a:solidFill>
                            <a:schemeClr val="tx1"/>
                          </a:solidFill>
                          <a:latin typeface="+mn-ea"/>
                          <a:ea typeface="+mn-ea"/>
                        </a:rPr>
                        <a:t>viewmodel</a:t>
                      </a:r>
                      <a:endParaRPr kumimoji="1" lang="ja-JP" altLang="en-US" sz="1200" dirty="0">
                        <a:solidFill>
                          <a:schemeClr val="tx1"/>
                        </a:solidFill>
                        <a:latin typeface="+mn-ea"/>
                        <a:ea typeface="+mn-ea"/>
                      </a:endParaRPr>
                    </a:p>
                  </a:txBody>
                  <a:tcPr/>
                </a:tc>
                <a:tc vMerge="1">
                  <a:txBody>
                    <a:bodyPr/>
                    <a:lstStyle/>
                    <a:p>
                      <a:endParaRPr kumimoji="1" lang="en-US" altLang="ja-JP" sz="1200" dirty="0" smtClean="0">
                        <a:solidFill>
                          <a:schemeClr val="tx1"/>
                        </a:solidFill>
                        <a:latin typeface="+mn-ea"/>
                        <a:ea typeface="+mn-ea"/>
                      </a:endParaRPr>
                    </a:p>
                  </a:txBody>
                  <a:tcPr/>
                </a:tc>
              </a:tr>
              <a:tr h="121920">
                <a:tc>
                  <a:txBody>
                    <a:bodyPr/>
                    <a:lstStyle/>
                    <a:p>
                      <a:r>
                        <a:rPr kumimoji="1" lang="en-US" altLang="ja-JP" sz="1200" dirty="0" smtClean="0">
                          <a:solidFill>
                            <a:schemeClr val="tx1"/>
                          </a:solidFill>
                          <a:latin typeface="+mn-ea"/>
                          <a:ea typeface="+mn-ea"/>
                        </a:rPr>
                        <a:t>demo.html</a:t>
                      </a:r>
                      <a:endParaRPr kumimoji="1" lang="ja-JP" altLang="en-US" sz="1200" dirty="0">
                        <a:solidFill>
                          <a:schemeClr val="tx1"/>
                        </a:solidFill>
                        <a:latin typeface="+mn-ea"/>
                        <a:ea typeface="+mn-ea"/>
                      </a:endParaRPr>
                    </a:p>
                  </a:txBody>
                  <a:tcPr/>
                </a:tc>
                <a:tc>
                  <a:txBody>
                    <a:bodyPr/>
                    <a:lstStyle/>
                    <a:p>
                      <a:endParaRPr kumimoji="1" lang="ja-JP" altLang="en-US" sz="1200" dirty="0">
                        <a:solidFill>
                          <a:schemeClr val="tx1"/>
                        </a:solidFill>
                        <a:latin typeface="+mn-ea"/>
                        <a:ea typeface="+mn-ea"/>
                      </a:endParaRPr>
                    </a:p>
                  </a:txBody>
                  <a:tcPr/>
                </a:tc>
                <a:tc>
                  <a:txBody>
                    <a:bodyPr/>
                    <a:lstStyle/>
                    <a:p>
                      <a:endParaRPr lang="ja-JP" altLang="en-US" sz="1200" dirty="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本チュートリアルでは、</a:t>
                      </a:r>
                      <a:r>
                        <a:rPr kumimoji="1" lang="en-US" altLang="ja-JP" sz="1200" dirty="0" smtClean="0">
                          <a:solidFill>
                            <a:schemeClr val="tx1"/>
                          </a:solidFill>
                          <a:latin typeface="+mn-ea"/>
                          <a:ea typeface="+mn-ea"/>
                        </a:rPr>
                        <a:t>index.html</a:t>
                      </a:r>
                      <a:r>
                        <a:rPr kumimoji="1" lang="ja-JP" altLang="en-US" sz="1200" dirty="0" smtClean="0">
                          <a:solidFill>
                            <a:schemeClr val="tx1"/>
                          </a:solidFill>
                          <a:latin typeface="+mn-ea"/>
                          <a:ea typeface="+mn-ea"/>
                        </a:rPr>
                        <a:t>を</a:t>
                      </a:r>
                      <a:r>
                        <a:rPr kumimoji="1" lang="en-US" altLang="ja-JP" sz="1200" dirty="0" smtClean="0">
                          <a:solidFill>
                            <a:schemeClr val="tx1"/>
                          </a:solidFill>
                          <a:latin typeface="+mn-ea"/>
                          <a:ea typeface="+mn-ea"/>
                        </a:rPr>
                        <a:t>demo.html</a:t>
                      </a:r>
                      <a:r>
                        <a:rPr kumimoji="1" lang="ja-JP" altLang="en-US" sz="1200" dirty="0" smtClean="0">
                          <a:solidFill>
                            <a:schemeClr val="tx1"/>
                          </a:solidFill>
                          <a:latin typeface="+mn-ea"/>
                          <a:ea typeface="+mn-ea"/>
                        </a:rPr>
                        <a:t>にリネームして使いますが、そのままでもかまいません。</a:t>
                      </a:r>
                      <a:endParaRPr kumimoji="1" lang="en-US" altLang="ja-JP" sz="1200" dirty="0" smtClean="0">
                        <a:solidFill>
                          <a:schemeClr val="tx1"/>
                        </a:solidFill>
                        <a:latin typeface="+mn-ea"/>
                        <a:ea typeface="+mn-ea"/>
                      </a:endParaRPr>
                    </a:p>
                    <a:p>
                      <a:r>
                        <a:rPr kumimoji="1" lang="ja-JP" altLang="en-US" sz="1200" dirty="0" smtClean="0">
                          <a:solidFill>
                            <a:schemeClr val="tx1"/>
                          </a:solidFill>
                          <a:latin typeface="+mn-ea"/>
                          <a:ea typeface="+mn-ea"/>
                        </a:rPr>
                        <a:t>以降、本ファイルを修正します。</a:t>
                      </a:r>
                      <a:endParaRPr kumimoji="1" lang="ja-JP" altLang="en-US" sz="1200" dirty="0">
                        <a:solidFill>
                          <a:schemeClr val="tx1"/>
                        </a:solidFill>
                        <a:latin typeface="+mn-ea"/>
                        <a:ea typeface="+mn-ea"/>
                      </a:endParaRPr>
                    </a:p>
                  </a:txBody>
                  <a:tcPr/>
                </a:tc>
              </a:tr>
            </a:tbl>
          </a:graphicData>
        </a:graphic>
      </p:graphicFrame>
      <p:sp>
        <p:nvSpPr>
          <p:cNvPr id="9" name="テキスト ボックス 8"/>
          <p:cNvSpPr txBox="1"/>
          <p:nvPr/>
        </p:nvSpPr>
        <p:spPr>
          <a:xfrm>
            <a:off x="457200" y="5715000"/>
            <a:ext cx="8382000" cy="415498"/>
          </a:xfrm>
          <a:prstGeom prst="rect">
            <a:avLst/>
          </a:prstGeom>
          <a:noFill/>
          <a:ln>
            <a:solidFill>
              <a:schemeClr val="tx1"/>
            </a:solidFill>
          </a:ln>
        </p:spPr>
        <p:txBody>
          <a:bodyPr wrap="square" rtlCol="0">
            <a:spAutoFit/>
          </a:bodyPr>
          <a:lstStyle/>
          <a:p>
            <a:endParaRPr lang="en-US" altLang="ja-JP" sz="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r>
              <a:rPr lang="en-US" altLang="ja-JP" sz="1300" dirty="0" smtClean="0">
                <a:latin typeface="+mn-ea"/>
                <a:ea typeface="+mn-ea"/>
              </a:rPr>
              <a:t>&lt;</a:t>
            </a:r>
            <a:r>
              <a:rPr lang="en-US" altLang="ja-JP" sz="1300" dirty="0" err="1">
                <a:latin typeface="+mn-ea"/>
                <a:ea typeface="+mn-ea"/>
              </a:rPr>
              <a:t>SDESmartDevice</a:t>
            </a:r>
            <a:r>
              <a:rPr lang="ja-JP" altLang="en-US" sz="1300" dirty="0">
                <a:latin typeface="+mn-ea"/>
                <a:ea typeface="+mn-ea"/>
              </a:rPr>
              <a:t>インストールフォルダ</a:t>
            </a:r>
            <a:r>
              <a:rPr lang="en-US" altLang="ja-JP" sz="1300" dirty="0" smtClean="0">
                <a:latin typeface="+mn-ea"/>
                <a:ea typeface="+mn-ea"/>
              </a:rPr>
              <a:t>&gt;/</a:t>
            </a:r>
            <a:r>
              <a:rPr lang="en-US" altLang="ja-JP" sz="1300" dirty="0" err="1" smtClean="0">
                <a:latin typeface="+mn-ea"/>
                <a:ea typeface="+mn-ea"/>
              </a:rPr>
              <a:t>smartdevice</a:t>
            </a:r>
            <a:r>
              <a:rPr lang="en-US" altLang="ja-JP" sz="1300" dirty="0" smtClean="0">
                <a:latin typeface="+mn-ea"/>
                <a:ea typeface="+mn-ea"/>
              </a:rPr>
              <a:t>/runtime/</a:t>
            </a:r>
            <a:r>
              <a:rPr lang="en-US" altLang="ja-JP" sz="1300" dirty="0" err="1" smtClean="0">
                <a:latin typeface="+mn-ea"/>
                <a:ea typeface="+mn-ea"/>
              </a:rPr>
              <a:t>sde</a:t>
            </a:r>
            <a:r>
              <a:rPr lang="en-US" altLang="ja-JP" sz="1300" dirty="0" smtClean="0">
                <a:latin typeface="+mn-ea"/>
                <a:ea typeface="+mn-ea"/>
              </a:rPr>
              <a:t>/</a:t>
            </a:r>
            <a:r>
              <a:rPr lang="en-US" altLang="ja-JP" sz="1300" dirty="0" err="1" smtClean="0">
                <a:latin typeface="+mn-ea"/>
                <a:ea typeface="+mn-ea"/>
              </a:rPr>
              <a:t>javascript</a:t>
            </a:r>
            <a:r>
              <a:rPr lang="en-US" altLang="ja-JP" sz="1300" dirty="0" smtClean="0">
                <a:latin typeface="+mn-ea"/>
                <a:ea typeface="+mn-ea"/>
              </a:rPr>
              <a:t>/system/</a:t>
            </a:r>
            <a:r>
              <a:rPr lang="en-US" altLang="ja-JP" sz="1300" dirty="0" err="1" smtClean="0">
                <a:latin typeface="+mn-ea"/>
                <a:ea typeface="+mn-ea"/>
              </a:rPr>
              <a:t>systemcommon.jps</a:t>
            </a:r>
            <a:endParaRPr kumimoji="1" lang="ja-JP" altLang="en-US" sz="1300" dirty="0">
              <a:latin typeface="+mn-ea"/>
              <a:ea typeface="+mn-ea"/>
            </a:endParaRPr>
          </a:p>
        </p:txBody>
      </p:sp>
      <p:sp>
        <p:nvSpPr>
          <p:cNvPr id="10" name="正方形/長方形 9"/>
          <p:cNvSpPr/>
          <p:nvPr/>
        </p:nvSpPr>
        <p:spPr bwMode="auto">
          <a:xfrm>
            <a:off x="6326654" y="556260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err="1" smtClean="0">
                <a:latin typeface="+mn-ea"/>
                <a:cs typeface="Osaka"/>
              </a:rPr>
              <a:t>dao</a:t>
            </a:r>
            <a:r>
              <a:rPr lang="ja-JP" altLang="en-US" sz="1600" dirty="0" smtClean="0">
                <a:ea typeface="HGP創英角ｺﾞｼｯｸUB" pitchFamily="50" charset="-128"/>
                <a:cs typeface="Osaka"/>
              </a:rPr>
              <a:t>雛形ファイルの場所</a:t>
            </a:r>
            <a:endParaRPr lang="ja-JP" altLang="en-US" sz="1600" dirty="0">
              <a:ea typeface="HGP創英角ｺﾞｼｯｸUB" pitchFamily="50" charset="-128"/>
              <a:cs typeface="Osaka"/>
            </a:endParaRPr>
          </a:p>
        </p:txBody>
      </p:sp>
    </p:spTree>
    <p:extLst>
      <p:ext uri="{BB962C8B-B14F-4D97-AF65-F5344CB8AC3E}">
        <p14:creationId xmlns:p14="http://schemas.microsoft.com/office/powerpoint/2010/main" val="8531948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コンテンツ プレースホルダー 6"/>
          <p:cNvSpPr>
            <a:spLocks noGrp="1"/>
          </p:cNvSpPr>
          <p:nvPr>
            <p:ph idx="1"/>
          </p:nvPr>
        </p:nvSpPr>
        <p:spPr>
          <a:xfrm>
            <a:off x="152400" y="763588"/>
            <a:ext cx="8839200" cy="1598612"/>
          </a:xfrm>
        </p:spPr>
        <p:txBody>
          <a:bodyPr/>
          <a:lstStyle/>
          <a:p>
            <a:r>
              <a:rPr lang="ja-JP" altLang="en-US" dirty="0" smtClean="0"/>
              <a:t>ソースコードの雛形を元に、次の作り込み</a:t>
            </a:r>
            <a:r>
              <a:rPr kumimoji="1" lang="ja-JP" altLang="en-US" dirty="0" smtClean="0"/>
              <a:t>が必要となります。</a:t>
            </a:r>
            <a:endParaRPr kumimoji="1" lang="en-US" altLang="ja-JP" dirty="0" smtClean="0"/>
          </a:p>
          <a:p>
            <a:pPr marL="914400" lvl="1" indent="-457200">
              <a:buFont typeface="+mj-ea"/>
              <a:buAutoNum type="circleNumDbPlain"/>
            </a:pPr>
            <a:r>
              <a:rPr lang="ja-JP" altLang="en-US" dirty="0" smtClean="0"/>
              <a:t>画面（</a:t>
            </a:r>
            <a:r>
              <a:rPr lang="en-US" altLang="ja-JP" dirty="0" smtClean="0"/>
              <a:t>HTML</a:t>
            </a:r>
            <a:r>
              <a:rPr lang="ja-JP" altLang="en-US" dirty="0" smtClean="0"/>
              <a:t>）ファイルへのコーディング</a:t>
            </a:r>
            <a:endParaRPr lang="en-US" altLang="ja-JP" dirty="0" smtClean="0"/>
          </a:p>
          <a:p>
            <a:pPr marL="914400" lvl="1" indent="-457200">
              <a:buFont typeface="+mj-ea"/>
              <a:buAutoNum type="circleNumDbPlain"/>
            </a:pPr>
            <a:r>
              <a:rPr lang="ja-JP" altLang="en-US" dirty="0" smtClean="0"/>
              <a:t>自動</a:t>
            </a:r>
            <a:r>
              <a:rPr lang="ja-JP" altLang="en-US" dirty="0"/>
              <a:t>生成</a:t>
            </a:r>
            <a:r>
              <a:rPr lang="ja-JP" altLang="en-US" dirty="0" smtClean="0"/>
              <a:t>されたファイルへのコーディング（　　 部分）</a:t>
            </a:r>
            <a:endParaRPr lang="en-US" altLang="ja-JP" dirty="0" smtClean="0"/>
          </a:p>
          <a:p>
            <a:pPr marL="914400" lvl="1" indent="-457200">
              <a:buFont typeface="+mj-ea"/>
              <a:buAutoNum type="circleNumDbPlain"/>
            </a:pPr>
            <a:r>
              <a:rPr lang="ja-JP" altLang="en-US" dirty="0" smtClean="0"/>
              <a:t>雛形ファイルへ</a:t>
            </a:r>
            <a:r>
              <a:rPr lang="ja-JP" altLang="en-US" dirty="0"/>
              <a:t>のコーディング（　　 部分）</a:t>
            </a:r>
            <a:endParaRPr lang="en-US" altLang="ja-JP" dirty="0"/>
          </a:p>
          <a:p>
            <a:pPr marL="914400" lvl="1" indent="-457200">
              <a:buFont typeface="+mj-ea"/>
              <a:buAutoNum type="circleNumDbPlain"/>
            </a:pPr>
            <a:endParaRPr lang="en-US" altLang="ja-JP" dirty="0" smtClean="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32</a:t>
            </a:fld>
            <a:endParaRPr lang="en-US" altLang="ja-JP"/>
          </a:p>
        </p:txBody>
      </p:sp>
      <p:sp>
        <p:nvSpPr>
          <p:cNvPr id="21" name="正方形/長方形 20"/>
          <p:cNvSpPr/>
          <p:nvPr/>
        </p:nvSpPr>
        <p:spPr bwMode="auto">
          <a:xfrm>
            <a:off x="2131227" y="2839336"/>
            <a:ext cx="6553200" cy="2314515"/>
          </a:xfrm>
          <a:prstGeom prst="rect">
            <a:avLst/>
          </a:prstGeom>
          <a:solidFill>
            <a:schemeClr val="accent2">
              <a:lumMod val="20000"/>
              <a:lumOff val="80000"/>
            </a:schemeClr>
          </a:solidFill>
          <a:ln w="38100" cap="flat" cmpd="sng" algn="ctr">
            <a:solidFill>
              <a:srgbClr val="0070C0"/>
            </a:solidFill>
            <a:prstDash val="solid"/>
            <a:round/>
            <a:headEnd type="none" w="med" len="med"/>
            <a:tailEnd type="none" w="med" len="med"/>
          </a:ln>
          <a:effectLst/>
          <a:extLst/>
        </p:spPr>
        <p:txBody>
          <a:bodyPr vert="horz" wrap="none" lIns="288000" tIns="90000" rIns="288000" bIns="9000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70C0"/>
                </a:solidFill>
                <a:effectLst/>
                <a:latin typeface="Arial" charset="0"/>
                <a:ea typeface="HGP創英角ｺﾞｼｯｸUB" pitchFamily="50" charset="-128"/>
                <a:cs typeface="Osaka"/>
              </a:rPr>
              <a:t>JavaScript</a:t>
            </a:r>
            <a:endParaRPr kumimoji="1" lang="ja-JP" altLang="en-US" sz="2000" b="0" i="0" u="none" strike="noStrike" cap="none" normalizeH="0" baseline="0" dirty="0" smtClean="0">
              <a:ln>
                <a:noFill/>
              </a:ln>
              <a:solidFill>
                <a:srgbClr val="0070C0"/>
              </a:solidFill>
              <a:effectLst/>
              <a:latin typeface="Arial" charset="0"/>
              <a:ea typeface="HGP創英角ｺﾞｼｯｸUB" pitchFamily="50" charset="-128"/>
              <a:cs typeface="Osaka"/>
            </a:endParaRPr>
          </a:p>
        </p:txBody>
      </p:sp>
      <p:sp>
        <p:nvSpPr>
          <p:cNvPr id="64" name="正方形/長方形 63"/>
          <p:cNvSpPr/>
          <p:nvPr/>
        </p:nvSpPr>
        <p:spPr bwMode="auto">
          <a:xfrm>
            <a:off x="5553456" y="1618488"/>
            <a:ext cx="336581" cy="2286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grpSp>
        <p:nvGrpSpPr>
          <p:cNvPr id="75" name="グループ化 74"/>
          <p:cNvGrpSpPr/>
          <p:nvPr/>
        </p:nvGrpSpPr>
        <p:grpSpPr>
          <a:xfrm>
            <a:off x="531027" y="2944051"/>
            <a:ext cx="8077200" cy="1905000"/>
            <a:chOff x="556591" y="1447800"/>
            <a:chExt cx="8077200" cy="1905000"/>
          </a:xfrm>
        </p:grpSpPr>
        <p:sp>
          <p:nvSpPr>
            <p:cNvPr id="76" name="正方形/長方形 75"/>
            <p:cNvSpPr/>
            <p:nvPr/>
          </p:nvSpPr>
          <p:spPr bwMode="auto">
            <a:xfrm>
              <a:off x="556591" y="2057400"/>
              <a:ext cx="1371600" cy="381000"/>
            </a:xfrm>
            <a:prstGeom prst="rect">
              <a:avLst/>
            </a:prstGeom>
            <a:solidFill>
              <a:srgbClr val="92D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600" dirty="0" smtClean="0">
                  <a:ea typeface="HGP創英角ｺﾞｼｯｸUB" pitchFamily="50" charset="-128"/>
                  <a:cs typeface="Osaka"/>
                </a:rPr>
                <a:t>画面</a:t>
              </a:r>
              <a:r>
                <a:rPr lang="en-US" altLang="ja-JP" sz="1600" dirty="0" smtClean="0">
                  <a:ea typeface="HGP創英角ｺﾞｼｯｸUB" pitchFamily="50" charset="-128"/>
                  <a:cs typeface="Osaka"/>
                </a:rPr>
                <a:t>(HTML)</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77" name="正方形/長方形 76"/>
            <p:cNvSpPr/>
            <p:nvPr/>
          </p:nvSpPr>
          <p:spPr bwMode="auto">
            <a:xfrm>
              <a:off x="2461591" y="1447800"/>
              <a:ext cx="1371600" cy="381000"/>
            </a:xfrm>
            <a:prstGeom prst="rect">
              <a:avLst/>
            </a:prstGeom>
            <a:solidFill>
              <a:schemeClr val="accent6">
                <a:lumMod val="40000"/>
                <a:lumOff val="60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Controller</a:t>
              </a:r>
            </a:p>
          </p:txBody>
        </p:sp>
        <p:sp>
          <p:nvSpPr>
            <p:cNvPr id="78" name="正方形/長方形 77"/>
            <p:cNvSpPr/>
            <p:nvPr/>
          </p:nvSpPr>
          <p:spPr bwMode="auto">
            <a:xfrm>
              <a:off x="2537791" y="29718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err="1" smtClean="0">
                  <a:ln>
                    <a:noFill/>
                  </a:ln>
                  <a:solidFill>
                    <a:schemeClr val="tx1"/>
                  </a:solidFill>
                  <a:effectLst/>
                  <a:ea typeface="HGP創英角ｺﾞｼｯｸUB" pitchFamily="50" charset="-128"/>
                  <a:cs typeface="Osaka"/>
                </a:rPr>
                <a:t>ViewHelper</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79" name="正方形/長方形 78"/>
            <p:cNvSpPr/>
            <p:nvPr/>
          </p:nvSpPr>
          <p:spPr bwMode="auto">
            <a:xfrm>
              <a:off x="3733800" y="20574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err="1" smtClean="0">
                  <a:ln>
                    <a:noFill/>
                  </a:ln>
                  <a:solidFill>
                    <a:schemeClr val="tx1"/>
                  </a:solidFill>
                  <a:effectLst/>
                  <a:ea typeface="HGP創英角ｺﾞｼｯｸUB" pitchFamily="50" charset="-128"/>
                  <a:cs typeface="Osaka"/>
                </a:rPr>
                <a:t>ViewModel</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80" name="正方形/長方形 79"/>
            <p:cNvSpPr/>
            <p:nvPr/>
          </p:nvSpPr>
          <p:spPr bwMode="auto">
            <a:xfrm>
              <a:off x="5711414" y="20574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Logic</a:t>
              </a:r>
            </a:p>
          </p:txBody>
        </p:sp>
        <p:sp>
          <p:nvSpPr>
            <p:cNvPr id="81" name="正方形/長方形 80"/>
            <p:cNvSpPr/>
            <p:nvPr/>
          </p:nvSpPr>
          <p:spPr bwMode="auto">
            <a:xfrm>
              <a:off x="5715000" y="2971800"/>
              <a:ext cx="1371600" cy="381000"/>
            </a:xfrm>
            <a:prstGeom prst="rect">
              <a:avLst/>
            </a:prstGeom>
            <a:solidFill>
              <a:schemeClr val="accent6">
                <a:lumMod val="40000"/>
                <a:lumOff val="60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Data</a:t>
              </a:r>
            </a:p>
          </p:txBody>
        </p:sp>
        <p:sp>
          <p:nvSpPr>
            <p:cNvPr id="82" name="正方形/長方形 81"/>
            <p:cNvSpPr/>
            <p:nvPr/>
          </p:nvSpPr>
          <p:spPr bwMode="auto">
            <a:xfrm>
              <a:off x="7262191" y="2542349"/>
              <a:ext cx="1371600" cy="381000"/>
            </a:xfrm>
            <a:prstGeom prst="rect">
              <a:avLst/>
            </a:prstGeom>
            <a:solidFill>
              <a:srgbClr val="3399FF"/>
            </a:solidFill>
            <a:ln w="38100" cap="flat" cmpd="sng" algn="ctr">
              <a:solidFill>
                <a:srgbClr val="7030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DAO</a:t>
              </a:r>
            </a:p>
          </p:txBody>
        </p:sp>
        <p:cxnSp>
          <p:nvCxnSpPr>
            <p:cNvPr id="83" name="直線矢印コネクタ 82"/>
            <p:cNvCxnSpPr>
              <a:stCxn id="76" idx="3"/>
              <a:endCxn id="79" idx="1"/>
            </p:cNvCxnSpPr>
            <p:nvPr/>
          </p:nvCxnSpPr>
          <p:spPr bwMode="auto">
            <a:xfrm>
              <a:off x="1928191" y="2247900"/>
              <a:ext cx="1805609" cy="0"/>
            </a:xfrm>
            <a:prstGeom prst="straightConnector1">
              <a:avLst/>
            </a:prstGeom>
            <a:solidFill>
              <a:schemeClr val="bg1"/>
            </a:solidFill>
            <a:ln w="38100" cap="flat" cmpd="sng" algn="ctr">
              <a:solidFill>
                <a:schemeClr val="tx1"/>
              </a:solidFill>
              <a:prstDash val="sysDash"/>
              <a:round/>
              <a:headEnd type="arrow"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4" name="直線矢印コネクタ 83"/>
            <p:cNvCxnSpPr>
              <a:stCxn id="79" idx="2"/>
              <a:endCxn id="78" idx="0"/>
            </p:cNvCxnSpPr>
            <p:nvPr/>
          </p:nvCxnSpPr>
          <p:spPr bwMode="auto">
            <a:xfrm flipH="1">
              <a:off x="3223591" y="2438400"/>
              <a:ext cx="1196009" cy="533400"/>
            </a:xfrm>
            <a:prstGeom prst="straightConnector1">
              <a:avLst/>
            </a:prstGeom>
            <a:solidFill>
              <a:schemeClr val="bg1"/>
            </a:solidFill>
            <a:ln w="38100" cap="flat" cmpd="sng" algn="ctr">
              <a:solidFill>
                <a:schemeClr val="tx1"/>
              </a:solidFill>
              <a:prstDash val="sys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5" name="直線矢印コネクタ 84"/>
            <p:cNvCxnSpPr>
              <a:stCxn id="76" idx="0"/>
              <a:endCxn id="77" idx="1"/>
            </p:cNvCxnSpPr>
            <p:nvPr/>
          </p:nvCxnSpPr>
          <p:spPr bwMode="auto">
            <a:xfrm flipV="1">
              <a:off x="1242391" y="1638300"/>
              <a:ext cx="1219200" cy="41910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6" name="直線矢印コネクタ 85"/>
            <p:cNvCxnSpPr>
              <a:stCxn id="79" idx="3"/>
              <a:endCxn id="80" idx="1"/>
            </p:cNvCxnSpPr>
            <p:nvPr/>
          </p:nvCxnSpPr>
          <p:spPr bwMode="auto">
            <a:xfrm>
              <a:off x="5105400" y="2247900"/>
              <a:ext cx="606014" cy="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7" name="直線矢印コネクタ 86"/>
            <p:cNvCxnSpPr>
              <a:stCxn id="79" idx="2"/>
              <a:endCxn id="81" idx="1"/>
            </p:cNvCxnSpPr>
            <p:nvPr/>
          </p:nvCxnSpPr>
          <p:spPr bwMode="auto">
            <a:xfrm>
              <a:off x="4419600" y="2438400"/>
              <a:ext cx="1295400" cy="723900"/>
            </a:xfrm>
            <a:prstGeom prst="straightConnector1">
              <a:avLst/>
            </a:prstGeom>
            <a:solidFill>
              <a:schemeClr val="bg1"/>
            </a:solidFill>
            <a:ln w="38100" cap="flat" cmpd="sng" algn="ctr">
              <a:solidFill>
                <a:schemeClr val="tx1"/>
              </a:solidFill>
              <a:prstDash val="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8" name="直線矢印コネクタ 87"/>
            <p:cNvCxnSpPr>
              <a:stCxn id="80" idx="2"/>
              <a:endCxn id="81" idx="0"/>
            </p:cNvCxnSpPr>
            <p:nvPr/>
          </p:nvCxnSpPr>
          <p:spPr bwMode="auto">
            <a:xfrm>
              <a:off x="6397214" y="2438400"/>
              <a:ext cx="3586" cy="533400"/>
            </a:xfrm>
            <a:prstGeom prst="straightConnector1">
              <a:avLst/>
            </a:prstGeom>
            <a:solidFill>
              <a:schemeClr val="bg1"/>
            </a:solidFill>
            <a:ln w="38100" cap="flat" cmpd="sng" algn="ctr">
              <a:solidFill>
                <a:schemeClr val="tx1"/>
              </a:solidFill>
              <a:prstDash val="sys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9" name="直線矢印コネクタ 88"/>
            <p:cNvCxnSpPr>
              <a:stCxn id="80" idx="3"/>
              <a:endCxn id="82" idx="0"/>
            </p:cNvCxnSpPr>
            <p:nvPr/>
          </p:nvCxnSpPr>
          <p:spPr bwMode="auto">
            <a:xfrm>
              <a:off x="7083014" y="2247900"/>
              <a:ext cx="864977" cy="294449"/>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90" name="直線矢印コネクタ 89"/>
            <p:cNvCxnSpPr>
              <a:stCxn id="77" idx="3"/>
              <a:endCxn id="79" idx="0"/>
            </p:cNvCxnSpPr>
            <p:nvPr/>
          </p:nvCxnSpPr>
          <p:spPr bwMode="auto">
            <a:xfrm>
              <a:off x="3833191" y="1638300"/>
              <a:ext cx="586409" cy="41910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91" name="直線矢印コネクタ 90"/>
            <p:cNvCxnSpPr/>
            <p:nvPr/>
          </p:nvCxnSpPr>
          <p:spPr bwMode="auto">
            <a:xfrm>
              <a:off x="745809" y="1447800"/>
              <a:ext cx="496582" cy="609600"/>
            </a:xfrm>
            <a:prstGeom prst="straightConnector1">
              <a:avLst/>
            </a:prstGeom>
            <a:solidFill>
              <a:schemeClr val="bg1"/>
            </a:solidFill>
            <a:ln w="38100" cap="flat" cmpd="sng" algn="ctr">
              <a:solidFill>
                <a:srgbClr val="0070C0"/>
              </a:solidFill>
              <a:prstDash val="sysDash"/>
              <a:round/>
              <a:headEnd type="oval"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28" name="正方形/長方形 27"/>
          <p:cNvSpPr/>
          <p:nvPr/>
        </p:nvSpPr>
        <p:spPr bwMode="auto">
          <a:xfrm>
            <a:off x="4370832" y="1990344"/>
            <a:ext cx="336581" cy="209550"/>
          </a:xfrm>
          <a:prstGeom prst="rect">
            <a:avLst/>
          </a:prstGeom>
          <a:solidFill>
            <a:srgbClr val="3399FF"/>
          </a:solidFill>
          <a:ln w="38100" cap="flat" cmpd="sng" algn="ctr">
            <a:solidFill>
              <a:srgbClr val="7030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27" name="テキスト ボックス 26"/>
          <p:cNvSpPr txBox="1"/>
          <p:nvPr/>
        </p:nvSpPr>
        <p:spPr>
          <a:xfrm>
            <a:off x="76200" y="6096000"/>
            <a:ext cx="8831264"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詳細は③のガイドを参照してください。また、“</a:t>
            </a:r>
            <a:r>
              <a:rPr kumimoji="1" lang="en-US" altLang="ja-JP" sz="16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dao</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”の雛形ファイルについても同ガイドに記載されています。</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28099367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kumimoji="1" lang="ja-JP" altLang="en-US" dirty="0" smtClean="0"/>
              <a:t>チュートリアルに沿った画面（</a:t>
            </a:r>
            <a:r>
              <a:rPr kumimoji="1" lang="en-US" altLang="ja-JP" dirty="0" smtClean="0"/>
              <a:t>demo.html</a:t>
            </a:r>
            <a:r>
              <a:rPr kumimoji="1" lang="ja-JP" altLang="en-US" dirty="0" smtClean="0"/>
              <a:t>）ファイルのコーディング①</a:t>
            </a:r>
            <a:endParaRPr kumimoji="1"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33</a:t>
            </a:fld>
            <a:endParaRPr lang="en-US" altLang="ja-JP"/>
          </a:p>
        </p:txBody>
      </p:sp>
      <p:sp>
        <p:nvSpPr>
          <p:cNvPr id="19" name="テキスト ボックス 18"/>
          <p:cNvSpPr txBox="1"/>
          <p:nvPr/>
        </p:nvSpPr>
        <p:spPr>
          <a:xfrm>
            <a:off x="457200" y="1371600"/>
            <a:ext cx="8229600" cy="4800600"/>
          </a:xfrm>
          <a:prstGeom prst="rect">
            <a:avLst/>
          </a:prstGeom>
          <a:noFill/>
          <a:ln>
            <a:noFill/>
          </a:ln>
        </p:spPr>
        <p:txBody>
          <a:bodyPr wrap="square" rtlCol="0">
            <a:noAutofit/>
          </a:bodyPr>
          <a:lstStyle/>
          <a:p>
            <a:pPr algn="l"/>
            <a:r>
              <a:rPr lang="en-US" altLang="ja-JP" sz="1200" b="1" dirty="0"/>
              <a:t>&lt;html&gt;</a:t>
            </a:r>
          </a:p>
          <a:p>
            <a:pPr algn="l"/>
            <a:r>
              <a:rPr lang="en-US" altLang="ja-JP" sz="1200" b="1" dirty="0"/>
              <a:t>  &lt;head&gt;</a:t>
            </a:r>
          </a:p>
          <a:p>
            <a:pPr algn="l"/>
            <a:r>
              <a:rPr lang="en-US" altLang="ja-JP" sz="1200" b="1" dirty="0"/>
              <a:t>    &lt;meta http-</a:t>
            </a:r>
            <a:r>
              <a:rPr lang="en-US" altLang="ja-JP" sz="1200" b="1" dirty="0" err="1"/>
              <a:t>equiv</a:t>
            </a:r>
            <a:r>
              <a:rPr lang="en-US" altLang="ja-JP" sz="1200" b="1" dirty="0"/>
              <a:t>="Content-Type" content="text/html; charset=UTF-8"&gt;</a:t>
            </a:r>
          </a:p>
          <a:p>
            <a:pPr algn="l"/>
            <a:r>
              <a:rPr lang="en-US" altLang="ja-JP" sz="1200" b="1" dirty="0"/>
              <a:t>    &lt;meta http-</a:t>
            </a:r>
            <a:r>
              <a:rPr lang="en-US" altLang="ja-JP" sz="1200" b="1" dirty="0" err="1"/>
              <a:t>equiv</a:t>
            </a:r>
            <a:r>
              <a:rPr lang="en-US" altLang="ja-JP" sz="1200" b="1" dirty="0"/>
              <a:t>="Content-Style-Type" content="text/</a:t>
            </a:r>
            <a:r>
              <a:rPr lang="en-US" altLang="ja-JP" sz="1200" b="1" dirty="0" err="1"/>
              <a:t>css</a:t>
            </a:r>
            <a:r>
              <a:rPr lang="en-US" altLang="ja-JP" sz="1200" b="1" dirty="0"/>
              <a:t>" /&gt;</a:t>
            </a:r>
          </a:p>
          <a:p>
            <a:pPr algn="l"/>
            <a:r>
              <a:rPr lang="en-US" altLang="ja-JP" sz="1200" b="1" dirty="0"/>
              <a:t>    &lt;meta name="apple-mobile-web-app-capable" content="yes" /&gt;</a:t>
            </a:r>
          </a:p>
          <a:p>
            <a:pPr algn="l"/>
            <a:endParaRPr lang="en-US" altLang="ja-JP" sz="2000" b="1" dirty="0"/>
          </a:p>
          <a:p>
            <a:pPr algn="l"/>
            <a:r>
              <a:rPr lang="en-US" altLang="ja-JP" sz="1200" b="1" dirty="0"/>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&lt;link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="stylesheet"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href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jqm</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/jquery.mobile-1.4.5.min.css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/&gt;</a:t>
            </a: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/libs/jquery-1.11.1.min.js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jqm</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/jquery.mobile-1.4.5.min.js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jqv</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/jquery.validate.min.js"&gt;&lt;/script&gt;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jqa</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/aop.pack.js"&gt;&lt;/script&gt;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/libs/log4/log4javascript.js"&gt;&lt;/script&gt;</a:t>
            </a:r>
          </a:p>
          <a:p>
            <a:pPr algn="l"/>
            <a:endParaRPr lang="en-US" altLang="ja-JP" sz="2000" b="1" dirty="0" smtClean="0"/>
          </a:p>
          <a:p>
            <a:pPr algn="l"/>
            <a:r>
              <a:rPr lang="en-US" altLang="ja-JP" sz="1200" b="1" dirty="0"/>
              <a:t> </a:t>
            </a:r>
            <a:r>
              <a:rPr lang="ja-JP" altLang="en-US" sz="1200" b="1" dirty="0"/>
              <a:t> </a:t>
            </a:r>
            <a:r>
              <a:rPr lang="ja-JP" altLang="en-US" sz="1200" b="1" dirty="0" smtClean="0"/>
              <a:t> </a:t>
            </a:r>
            <a:r>
              <a:rPr lang="en-US" altLang="ja-JP" sz="1200" b="1" dirty="0" smtClean="0"/>
              <a:t> </a:t>
            </a:r>
            <a:r>
              <a:rPr lang="en-US" altLang="ja-JP" sz="1200" b="1" dirty="0">
                <a:ln w="1905"/>
                <a:solidFill>
                  <a:srgbClr val="0070C0"/>
                </a:solidFill>
                <a:effectLst>
                  <a:innerShdw blurRad="69850" dist="43180" dir="5400000">
                    <a:srgbClr val="000000">
                      <a:alpha val="65000"/>
                    </a:srgbClr>
                  </a:innerShdw>
                </a:effectLst>
              </a:rPr>
              <a:t>&lt;script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/common/systemcommon.js"&gt;&lt;/script&gt;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/common/memberinfo_controller.js"&gt;&lt;/script&gt;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/common/memberinfo_urllist.js"&gt;&lt;/script&gt;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/data/insertmemberinfo_data.js"&gt;&lt;/script&gt;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/logic/insertmemberinfo_logic.js"&gt;&lt;/script&gt;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/insertmemberinfo_viewmodel.js"&gt;&lt;/script&gt;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/insertmemberinfo_viewhelper.js"&gt;&lt;/script&gt;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/insertconf_viewmodel.js"&gt;&lt;/script&gt;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/insertconf_viewhelper.js"&gt;&lt;/script</a:t>
            </a:r>
            <a:r>
              <a:rPr lang="en-US" altLang="ja-JP" sz="1200" b="1" dirty="0" smtClean="0">
                <a:ln w="1905"/>
                <a:solidFill>
                  <a:srgbClr val="0070C0"/>
                </a:solidFill>
                <a:effectLst>
                  <a:innerShdw blurRad="69850" dist="43180" dir="5400000">
                    <a:srgbClr val="000000">
                      <a:alpha val="65000"/>
                    </a:srgbClr>
                  </a:innerShdw>
                </a:effectLst>
              </a:rPr>
              <a:t>&gt;</a:t>
            </a:r>
          </a:p>
          <a:p>
            <a:pPr algn="l"/>
            <a:endParaRPr lang="en-US" altLang="ja-JP" sz="800" b="1" dirty="0" smtClean="0"/>
          </a:p>
          <a:p>
            <a:pPr algn="l"/>
            <a:r>
              <a:rPr lang="en-US" altLang="ja-JP" sz="1200" b="1" dirty="0" smtClean="0"/>
              <a:t>  &lt;/head&gt;</a:t>
            </a:r>
            <a:endParaRPr lang="en-US" altLang="ja-JP" sz="1200" b="1" dirty="0"/>
          </a:p>
        </p:txBody>
      </p:sp>
      <p:sp>
        <p:nvSpPr>
          <p:cNvPr id="6" name="正方形/長方形 5"/>
          <p:cNvSpPr/>
          <p:nvPr/>
        </p:nvSpPr>
        <p:spPr>
          <a:xfrm>
            <a:off x="505968" y="2295144"/>
            <a:ext cx="513283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css</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a:t>
            </a:r>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リンク</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や“</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jQuery Mobile</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”の読み込み</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454152" y="3849255"/>
            <a:ext cx="472744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作成</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した</a:t>
            </a:r>
            <a:r>
              <a:rPr lang="en-US" altLang="ja-JP"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JavaScript</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の</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読み込み </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a:off x="457200" y="12192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21" name="グループ化 20"/>
          <p:cNvGrpSpPr/>
          <p:nvPr/>
        </p:nvGrpSpPr>
        <p:grpSpPr>
          <a:xfrm>
            <a:off x="7543800" y="6172200"/>
            <a:ext cx="1397510" cy="276999"/>
            <a:chOff x="7543800" y="6172200"/>
            <a:chExt cx="1397510" cy="276999"/>
          </a:xfrm>
        </p:grpSpPr>
        <p:sp>
          <p:nvSpPr>
            <p:cNvPr id="13" name="テキスト ボックス 12"/>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14" name="下矢印 13"/>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16" name="直線コネクタ 15"/>
          <p:cNvCxnSpPr/>
          <p:nvPr/>
        </p:nvCxnSpPr>
        <p:spPr bwMode="auto">
          <a:xfrm flipV="1">
            <a:off x="4572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flipV="1">
            <a:off x="89154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33198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2"/>
                                        </p:tgtEl>
                                        <p:attrNameLst>
                                          <p:attrName>r</p:attrName>
                                        </p:attrNameLst>
                                      </p:cBhvr>
                                    </p:animRot>
                                    <p:animRot by="-240000">
                                      <p:cBhvr>
                                        <p:cTn id="13" dur="200" fill="hold">
                                          <p:stCondLst>
                                            <p:cond delay="200"/>
                                          </p:stCondLst>
                                        </p:cTn>
                                        <p:tgtEl>
                                          <p:spTgt spid="12"/>
                                        </p:tgtEl>
                                        <p:attrNameLst>
                                          <p:attrName>r</p:attrName>
                                        </p:attrNameLst>
                                      </p:cBhvr>
                                    </p:animRot>
                                    <p:animRot by="240000">
                                      <p:cBhvr>
                                        <p:cTn id="14" dur="200" fill="hold">
                                          <p:stCondLst>
                                            <p:cond delay="400"/>
                                          </p:stCondLst>
                                        </p:cTn>
                                        <p:tgtEl>
                                          <p:spTgt spid="12"/>
                                        </p:tgtEl>
                                        <p:attrNameLst>
                                          <p:attrName>r</p:attrName>
                                        </p:attrNameLst>
                                      </p:cBhvr>
                                    </p:animRot>
                                    <p:animRot by="-240000">
                                      <p:cBhvr>
                                        <p:cTn id="15" dur="200" fill="hold">
                                          <p:stCondLst>
                                            <p:cond delay="600"/>
                                          </p:stCondLst>
                                        </p:cTn>
                                        <p:tgtEl>
                                          <p:spTgt spid="12"/>
                                        </p:tgtEl>
                                        <p:attrNameLst>
                                          <p:attrName>r</p:attrName>
                                        </p:attrNameLst>
                                      </p:cBhvr>
                                    </p:animRot>
                                    <p:animRot by="120000">
                                      <p:cBhvr>
                                        <p:cTn id="16"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チュートリアルに沿った画面</a:t>
            </a:r>
            <a:r>
              <a:rPr lang="ja-JP" altLang="en-US" dirty="0" smtClean="0"/>
              <a:t>（</a:t>
            </a:r>
            <a:r>
              <a:rPr lang="en-US" altLang="ja-JP" dirty="0" smtClean="0"/>
              <a:t>demo.html</a:t>
            </a:r>
            <a:r>
              <a:rPr lang="ja-JP" altLang="en-US" dirty="0" smtClean="0"/>
              <a:t>）</a:t>
            </a:r>
            <a:r>
              <a:rPr lang="ja-JP" altLang="en-US" dirty="0"/>
              <a:t>ファイルの</a:t>
            </a:r>
            <a:r>
              <a:rPr lang="ja-JP" altLang="en-US" dirty="0" smtClean="0"/>
              <a:t>コーディング②</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34</a:t>
            </a:fld>
            <a:endParaRPr lang="en-US" altLang="ja-JP"/>
          </a:p>
        </p:txBody>
      </p:sp>
      <p:sp>
        <p:nvSpPr>
          <p:cNvPr id="19" name="テキスト ボックス 18"/>
          <p:cNvSpPr txBox="1"/>
          <p:nvPr/>
        </p:nvSpPr>
        <p:spPr>
          <a:xfrm>
            <a:off x="457200" y="1371600"/>
            <a:ext cx="8534400" cy="4953000"/>
          </a:xfrm>
          <a:prstGeom prst="rect">
            <a:avLst/>
          </a:prstGeom>
          <a:noFill/>
          <a:ln>
            <a:noFill/>
          </a:ln>
        </p:spPr>
        <p:txBody>
          <a:bodyPr wrap="square" rtlCol="0">
            <a:noAutofit/>
          </a:bodyPr>
          <a:lstStyle/>
          <a:p>
            <a:pPr algn="l"/>
            <a:r>
              <a:rPr lang="en-US" altLang="ja-JP" sz="1050" b="1" dirty="0"/>
              <a:t> &lt;body&gt;</a:t>
            </a:r>
          </a:p>
          <a:p>
            <a:pPr algn="l"/>
            <a:r>
              <a:rPr lang="en-US" altLang="ja-JP" sz="1050" b="1" dirty="0"/>
              <a:t>    </a:t>
            </a:r>
            <a:r>
              <a:rPr lang="en-US" altLang="ja-JP" sz="1050" b="1" dirty="0">
                <a:ln w="1905"/>
                <a:effectLst>
                  <a:innerShdw blurRad="69850" dist="43180" dir="5400000">
                    <a:srgbClr val="000000">
                      <a:alpha val="65000"/>
                    </a:srgbClr>
                  </a:innerShdw>
                </a:effectLst>
              </a:rPr>
              <a:t>&lt;div data-role="page" id="</a:t>
            </a:r>
            <a:r>
              <a:rPr lang="en-US" altLang="ja-JP" sz="105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050" b="1" dirty="0">
                <a:ln w="1905"/>
                <a:effectLst>
                  <a:innerShdw blurRad="69850" dist="43180" dir="5400000">
                    <a:srgbClr val="000000">
                      <a:alpha val="65000"/>
                    </a:srgbClr>
                  </a:innerShdw>
                </a:effectLst>
              </a:rPr>
              <a:t>"&gt;</a:t>
            </a:r>
          </a:p>
          <a:p>
            <a:pPr algn="l"/>
            <a:r>
              <a:rPr lang="en-US" altLang="ja-JP" sz="1050" b="1" dirty="0"/>
              <a:t>      &lt;div data-role="header" id="</a:t>
            </a:r>
            <a:r>
              <a:rPr lang="en-US" altLang="ja-JP" sz="1050" b="1" dirty="0" err="1"/>
              <a:t>InsertMemberInfo_header</a:t>
            </a:r>
            <a:r>
              <a:rPr lang="en-US" altLang="ja-JP" sz="1050" b="1" dirty="0"/>
              <a:t>" data-position="fixed"&gt;</a:t>
            </a:r>
          </a:p>
          <a:p>
            <a:pPr algn="l"/>
            <a:r>
              <a:rPr lang="en-US" altLang="ja-JP" sz="1050" b="1" dirty="0"/>
              <a:t>        &lt;h1&gt;</a:t>
            </a:r>
            <a:r>
              <a:rPr lang="ja-JP" altLang="en-US" sz="1050" b="1" dirty="0"/>
              <a:t>会員</a:t>
            </a:r>
            <a:r>
              <a:rPr lang="ja-JP" altLang="en-US" sz="1050" b="1" dirty="0" smtClean="0"/>
              <a:t>情報登録画面</a:t>
            </a:r>
            <a:r>
              <a:rPr lang="en-US" altLang="ja-JP" sz="1050" b="1" dirty="0"/>
              <a:t>&lt;/h1&gt;</a:t>
            </a:r>
          </a:p>
          <a:p>
            <a:pPr algn="l"/>
            <a:r>
              <a:rPr lang="en-US" altLang="ja-JP" sz="1050" b="1" dirty="0"/>
              <a:t>      &lt;/div&gt;</a:t>
            </a:r>
          </a:p>
          <a:p>
            <a:pPr algn="l"/>
            <a:endParaRPr lang="en-US" altLang="ja-JP" sz="800" b="1" dirty="0"/>
          </a:p>
          <a:p>
            <a:pPr algn="l"/>
            <a:r>
              <a:rPr lang="en-US" altLang="ja-JP" sz="1050" b="1" dirty="0"/>
              <a:t>      &lt;div data-role="content"&gt;</a:t>
            </a:r>
          </a:p>
          <a:p>
            <a:pPr algn="l"/>
            <a:r>
              <a:rPr lang="en-US" altLang="ja-JP" sz="1050" b="1" dirty="0"/>
              <a:t>        &lt;form id="</a:t>
            </a:r>
            <a:r>
              <a:rPr lang="en-US" altLang="ja-JP" sz="1050" b="1" dirty="0" err="1"/>
              <a:t>InsertMemberInfoForm</a:t>
            </a:r>
            <a:r>
              <a:rPr lang="en-US" altLang="ja-JP" sz="1050" b="1" dirty="0"/>
              <a:t>" action=""&gt;</a:t>
            </a:r>
          </a:p>
          <a:p>
            <a:pPr algn="l"/>
            <a:r>
              <a:rPr lang="en-US" altLang="ja-JP" sz="1050" b="1" dirty="0"/>
              <a:t>            &lt;</a:t>
            </a:r>
            <a:r>
              <a:rPr lang="en-US" altLang="ja-JP" sz="1050" b="1" dirty="0" err="1"/>
              <a:t>ul</a:t>
            </a:r>
            <a:r>
              <a:rPr lang="en-US" altLang="ja-JP" sz="1050" b="1" dirty="0"/>
              <a:t> data-role="</a:t>
            </a:r>
            <a:r>
              <a:rPr lang="en-US" altLang="ja-JP" sz="1050" b="1" dirty="0" err="1"/>
              <a:t>listview</a:t>
            </a:r>
            <a:r>
              <a:rPr lang="en-US" altLang="ja-JP" sz="1050" b="1" dirty="0"/>
              <a:t>" data-inset="true" data-theme="c" data-divider-theme="b"&gt;</a:t>
            </a:r>
          </a:p>
          <a:p>
            <a:pPr algn="l"/>
            <a:r>
              <a:rPr lang="en-US" altLang="ja-JP" sz="1050" b="1" dirty="0"/>
              <a:t>              &lt;li data-role="list-divider"&gt;</a:t>
            </a:r>
            <a:r>
              <a:rPr lang="ja-JP" altLang="en-US" sz="1050" b="1" dirty="0"/>
              <a:t>会員番号</a:t>
            </a:r>
            <a:r>
              <a:rPr lang="en-US" altLang="ja-JP" sz="1050" b="1" dirty="0"/>
              <a:t>&lt;/li&gt;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InsertMemberInfo_MEMBER_NO</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MEMBER_NO</a:t>
            </a:r>
            <a:r>
              <a:rPr lang="en-US" altLang="ja-JP" sz="1050" b="1" dirty="0">
                <a:ln w="1905"/>
                <a:effectLst>
                  <a:innerShdw blurRad="69850" dist="43180" dir="5400000">
                    <a:srgbClr val="000000">
                      <a:alpha val="65000"/>
                    </a:srgbClr>
                  </a:innerShdw>
                </a:effectLst>
              </a:rPr>
              <a:t>" placeholder="</a:t>
            </a:r>
            <a:r>
              <a:rPr lang="ja-JP" altLang="en-US" sz="1050" b="1" dirty="0">
                <a:ln w="1905"/>
                <a:effectLst>
                  <a:innerShdw blurRad="69850" dist="43180" dir="5400000">
                    <a:srgbClr val="000000">
                      <a:alpha val="65000"/>
                    </a:srgbClr>
                  </a:innerShdw>
                </a:effectLst>
              </a:rPr>
              <a:t>会員番号</a:t>
            </a:r>
            <a:r>
              <a:rPr lang="en-US" altLang="ja-JP" sz="1050" b="1" dirty="0">
                <a:ln w="1905"/>
                <a:effectLst>
                  <a:innerShdw blurRad="69850" dist="43180" dir="5400000">
                    <a:srgbClr val="000000">
                      <a:alpha val="65000"/>
                    </a:srgbClr>
                  </a:innerShdw>
                </a:effectLst>
              </a:rPr>
              <a:t>"/&gt;</a:t>
            </a:r>
            <a:r>
              <a:rPr lang="en-US" altLang="ja-JP" sz="1050" b="1" dirty="0"/>
              <a:t>&lt;/li</a:t>
            </a:r>
            <a:r>
              <a:rPr lang="en-US" altLang="ja-JP" sz="1050" b="1" dirty="0" smtClean="0"/>
              <a:t>&gt;</a:t>
            </a:r>
            <a:r>
              <a:rPr lang="en-US" altLang="ja-JP" sz="1050" b="1" dirty="0"/>
              <a:t>&lt;/</a:t>
            </a:r>
            <a:r>
              <a:rPr lang="en-US" altLang="ja-JP" sz="1050" b="1" dirty="0" err="1"/>
              <a:t>ul</a:t>
            </a:r>
            <a:r>
              <a:rPr lang="en-US" altLang="ja-JP" sz="1050" b="1" dirty="0"/>
              <a:t>&gt;</a:t>
            </a:r>
          </a:p>
          <a:p>
            <a:pPr algn="l"/>
            <a:r>
              <a:rPr lang="en-US" altLang="ja-JP" sz="1050" b="1" dirty="0" smtClean="0"/>
              <a:t>            &lt;</a:t>
            </a:r>
            <a:r>
              <a:rPr lang="en-US" altLang="ja-JP" sz="1050" b="1" dirty="0" err="1" smtClean="0"/>
              <a:t>ul</a:t>
            </a:r>
            <a:r>
              <a:rPr lang="en-US" altLang="ja-JP" sz="1050" b="1" dirty="0" smtClean="0"/>
              <a:t> data-role="</a:t>
            </a:r>
            <a:r>
              <a:rPr lang="en-US" altLang="ja-JP" sz="1050" b="1" dirty="0" err="1" smtClean="0"/>
              <a:t>listview</a:t>
            </a:r>
            <a:r>
              <a:rPr lang="en-US" altLang="ja-JP" sz="1050" b="1" dirty="0" smtClean="0"/>
              <a:t>" data-inset="true" data-theme="c" data-divider-theme="b"&gt;</a:t>
            </a:r>
          </a:p>
          <a:p>
            <a:pPr algn="l"/>
            <a:r>
              <a:rPr lang="en-US" altLang="ja-JP" sz="1050" b="1" dirty="0" smtClean="0"/>
              <a:t>              </a:t>
            </a:r>
            <a:r>
              <a:rPr lang="en-US" altLang="ja-JP" sz="1050" b="1" dirty="0"/>
              <a:t>&lt;li data-role="list-divider"&gt;</a:t>
            </a:r>
            <a:r>
              <a:rPr lang="ja-JP" altLang="en-US" sz="1050" b="1" dirty="0"/>
              <a:t>会員名</a:t>
            </a:r>
            <a:r>
              <a:rPr lang="en-US" altLang="ja-JP" sz="1050" b="1" dirty="0"/>
              <a:t>&lt;/li&gt;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InsertMemberInfo_MEMBER_NAME</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MEMBER_NAME</a:t>
            </a:r>
            <a:r>
              <a:rPr lang="en-US" altLang="ja-JP" sz="1050" b="1" dirty="0">
                <a:ln w="1905"/>
                <a:effectLst>
                  <a:innerShdw blurRad="69850" dist="43180" dir="5400000">
                    <a:srgbClr val="000000">
                      <a:alpha val="65000"/>
                    </a:srgbClr>
                  </a:innerShdw>
                </a:effectLst>
              </a:rPr>
              <a:t>" placeholder="</a:t>
            </a:r>
            <a:r>
              <a:rPr lang="ja-JP" altLang="en-US" sz="1050" b="1" dirty="0">
                <a:ln w="1905"/>
                <a:effectLst>
                  <a:innerShdw blurRad="69850" dist="43180" dir="5400000">
                    <a:srgbClr val="000000">
                      <a:alpha val="65000"/>
                    </a:srgbClr>
                  </a:innerShdw>
                </a:effectLst>
              </a:rPr>
              <a:t>会員名</a:t>
            </a:r>
            <a:r>
              <a:rPr lang="en-US" altLang="ja-JP" sz="1050" b="1" dirty="0">
                <a:ln w="1905"/>
                <a:effectLst>
                  <a:innerShdw blurRad="69850" dist="43180" dir="5400000">
                    <a:srgbClr val="000000">
                      <a:alpha val="65000"/>
                    </a:srgbClr>
                  </a:innerShdw>
                </a:effectLst>
              </a:rPr>
              <a:t>"/&gt;</a:t>
            </a:r>
            <a:r>
              <a:rPr lang="en-US" altLang="ja-JP" sz="1050" b="1" dirty="0"/>
              <a:t>&lt;/li</a:t>
            </a:r>
            <a:r>
              <a:rPr lang="en-US" altLang="ja-JP" sz="1050" b="1" dirty="0" smtClean="0"/>
              <a:t>&gt;&lt;/</a:t>
            </a:r>
            <a:r>
              <a:rPr lang="en-US" altLang="ja-JP" sz="1050" b="1" dirty="0" err="1"/>
              <a:t>ul</a:t>
            </a:r>
            <a:r>
              <a:rPr lang="en-US" altLang="ja-JP" sz="1050" b="1" dirty="0"/>
              <a:t>&gt;</a:t>
            </a:r>
          </a:p>
          <a:p>
            <a:pPr algn="l"/>
            <a:r>
              <a:rPr lang="en-US" altLang="ja-JP" sz="1050" b="1" dirty="0" smtClean="0"/>
              <a:t>            &lt;</a:t>
            </a:r>
            <a:r>
              <a:rPr lang="en-US" altLang="ja-JP" sz="1050" b="1" dirty="0" err="1" smtClean="0"/>
              <a:t>ul</a:t>
            </a:r>
            <a:r>
              <a:rPr lang="en-US" altLang="ja-JP" sz="1050" b="1" dirty="0" smtClean="0"/>
              <a:t> data-role="</a:t>
            </a:r>
            <a:r>
              <a:rPr lang="en-US" altLang="ja-JP" sz="1050" b="1" dirty="0" err="1" smtClean="0"/>
              <a:t>listview</a:t>
            </a:r>
            <a:r>
              <a:rPr lang="en-US" altLang="ja-JP" sz="1050" b="1" dirty="0" smtClean="0"/>
              <a:t>" data-inset="true" data-theme="c" data-divider-theme="b"&gt;</a:t>
            </a:r>
          </a:p>
          <a:p>
            <a:pPr algn="l"/>
            <a:r>
              <a:rPr lang="en-US" altLang="ja-JP" sz="1050" b="1" dirty="0" smtClean="0"/>
              <a:t>              </a:t>
            </a:r>
            <a:r>
              <a:rPr lang="en-US" altLang="ja-JP" sz="1050" b="1" dirty="0"/>
              <a:t>&lt;li data-role="list-divider"&gt;</a:t>
            </a:r>
            <a:r>
              <a:rPr lang="ja-JP" altLang="en-US" sz="1050" b="1" dirty="0"/>
              <a:t>住所</a:t>
            </a:r>
            <a:r>
              <a:rPr lang="en-US" altLang="ja-JP" sz="1050" b="1" dirty="0"/>
              <a:t>&lt;/li&gt;</a:t>
            </a:r>
          </a:p>
          <a:p>
            <a:pPr algn="l"/>
            <a:r>
              <a:rPr lang="en-US" altLang="ja-JP" sz="1000" b="1" dirty="0"/>
              <a:t>              &lt;li&gt;</a:t>
            </a:r>
            <a:r>
              <a:rPr lang="en-US" altLang="ja-JP" sz="1000" b="1" dirty="0">
                <a:ln w="1905"/>
                <a:effectLst>
                  <a:innerShdw blurRad="69850" dist="43180" dir="5400000">
                    <a:srgbClr val="000000">
                      <a:alpha val="65000"/>
                    </a:srgbClr>
                  </a:innerShdw>
                </a:effectLst>
              </a:rPr>
              <a:t>&lt;input type="text" id="</a:t>
            </a:r>
            <a:r>
              <a:rPr lang="en-US" altLang="ja-JP" sz="1000" b="1" dirty="0" err="1">
                <a:ln w="1905"/>
                <a:effectLst>
                  <a:innerShdw blurRad="69850" dist="43180" dir="5400000">
                    <a:srgbClr val="000000">
                      <a:alpha val="65000"/>
                    </a:srgbClr>
                  </a:innerShdw>
                </a:effectLst>
              </a:rPr>
              <a:t>InsertMemberInfo_MEMBER_ADDRESS</a:t>
            </a:r>
            <a:r>
              <a:rPr lang="en-US" altLang="ja-JP" sz="1000" b="1" dirty="0">
                <a:ln w="1905"/>
                <a:effectLst>
                  <a:innerShdw blurRad="69850" dist="43180" dir="5400000">
                    <a:srgbClr val="000000">
                      <a:alpha val="65000"/>
                    </a:srgbClr>
                  </a:innerShdw>
                </a:effectLst>
              </a:rPr>
              <a:t>" name="</a:t>
            </a:r>
            <a:r>
              <a:rPr lang="en-US" altLang="ja-JP" sz="1000" b="1" dirty="0">
                <a:ln w="1905"/>
                <a:solidFill>
                  <a:srgbClr val="0070C0"/>
                </a:solidFill>
                <a:effectLst>
                  <a:innerShdw blurRad="69850" dist="43180" dir="5400000">
                    <a:srgbClr val="000000">
                      <a:alpha val="65000"/>
                    </a:srgbClr>
                  </a:innerShdw>
                </a:effectLst>
              </a:rPr>
              <a:t>MEMBER_ADDRESS</a:t>
            </a:r>
            <a:r>
              <a:rPr lang="en-US" altLang="ja-JP" sz="1000" b="1" dirty="0">
                <a:ln w="1905"/>
                <a:effectLst>
                  <a:innerShdw blurRad="69850" dist="43180" dir="5400000">
                    <a:srgbClr val="000000">
                      <a:alpha val="65000"/>
                    </a:srgbClr>
                  </a:innerShdw>
                </a:effectLst>
              </a:rPr>
              <a:t>" placeholder="</a:t>
            </a:r>
            <a:r>
              <a:rPr lang="ja-JP" altLang="en-US" sz="1000" b="1" dirty="0">
                <a:ln w="1905"/>
                <a:effectLst>
                  <a:innerShdw blurRad="69850" dist="43180" dir="5400000">
                    <a:srgbClr val="000000">
                      <a:alpha val="65000"/>
                    </a:srgbClr>
                  </a:innerShdw>
                </a:effectLst>
              </a:rPr>
              <a:t>住所</a:t>
            </a:r>
            <a:r>
              <a:rPr lang="en-US" altLang="ja-JP" sz="1000" b="1" dirty="0">
                <a:ln w="1905"/>
                <a:effectLst>
                  <a:innerShdw blurRad="69850" dist="43180" dir="5400000">
                    <a:srgbClr val="000000">
                      <a:alpha val="65000"/>
                    </a:srgbClr>
                  </a:innerShdw>
                </a:effectLst>
              </a:rPr>
              <a:t>"/&gt;</a:t>
            </a:r>
            <a:r>
              <a:rPr lang="en-US" altLang="ja-JP" sz="1000" b="1" dirty="0"/>
              <a:t>&lt;/li</a:t>
            </a:r>
            <a:r>
              <a:rPr lang="en-US" altLang="ja-JP" sz="1000" b="1" dirty="0" smtClean="0"/>
              <a:t>&gt;&lt;/</a:t>
            </a:r>
            <a:r>
              <a:rPr lang="en-US" altLang="ja-JP" sz="1000" b="1" dirty="0" err="1"/>
              <a:t>ul</a:t>
            </a:r>
            <a:r>
              <a:rPr lang="en-US" altLang="ja-JP" sz="1000" b="1" dirty="0"/>
              <a:t>&gt;</a:t>
            </a:r>
          </a:p>
          <a:p>
            <a:pPr algn="l"/>
            <a:r>
              <a:rPr lang="en-US" altLang="ja-JP" sz="1050" b="1" dirty="0" smtClean="0"/>
              <a:t>            </a:t>
            </a:r>
            <a:r>
              <a:rPr lang="en-US" altLang="ja-JP" sz="1050" b="1" dirty="0"/>
              <a:t>&lt;</a:t>
            </a:r>
            <a:r>
              <a:rPr lang="en-US" altLang="ja-JP" sz="1050" b="1" dirty="0" err="1"/>
              <a:t>ul</a:t>
            </a:r>
            <a:r>
              <a:rPr lang="en-US" altLang="ja-JP" sz="1050" b="1" dirty="0"/>
              <a:t> data-role="</a:t>
            </a:r>
            <a:r>
              <a:rPr lang="en-US" altLang="ja-JP" sz="1050" b="1" dirty="0" err="1"/>
              <a:t>listview</a:t>
            </a:r>
            <a:r>
              <a:rPr lang="en-US" altLang="ja-JP" sz="1050" b="1" dirty="0"/>
              <a:t>" data-inset="true" data-theme="c" data-divider-theme="b"&gt;</a:t>
            </a:r>
          </a:p>
          <a:p>
            <a:pPr algn="l"/>
            <a:r>
              <a:rPr lang="en-US" altLang="ja-JP" sz="1050" b="1" dirty="0"/>
              <a:t>              &lt;li data-role="list-divider"&gt;Email&lt;/li&gt;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InsertMemberInfo_MEMBER_EMAIL</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MEMBER_EMAIL</a:t>
            </a:r>
            <a:r>
              <a:rPr lang="en-US" altLang="ja-JP" sz="1050" b="1" dirty="0">
                <a:ln w="1905"/>
                <a:effectLst>
                  <a:innerShdw blurRad="69850" dist="43180" dir="5400000">
                    <a:srgbClr val="000000">
                      <a:alpha val="65000"/>
                    </a:srgbClr>
                  </a:innerShdw>
                </a:effectLst>
              </a:rPr>
              <a:t>" placeholder="Email"/&gt;</a:t>
            </a:r>
            <a:r>
              <a:rPr lang="en-US" altLang="ja-JP" sz="1050" b="1" dirty="0"/>
              <a:t>&lt;/li</a:t>
            </a:r>
            <a:r>
              <a:rPr lang="en-US" altLang="ja-JP" sz="1050" b="1" dirty="0" smtClean="0"/>
              <a:t>&gt;&lt;/</a:t>
            </a:r>
            <a:r>
              <a:rPr lang="en-US" altLang="ja-JP" sz="1050" b="1" dirty="0" err="1"/>
              <a:t>ul</a:t>
            </a:r>
            <a:r>
              <a:rPr lang="en-US" altLang="ja-JP" sz="1050" b="1" dirty="0"/>
              <a:t>&gt;</a:t>
            </a:r>
          </a:p>
          <a:p>
            <a:pPr algn="l"/>
            <a:r>
              <a:rPr lang="en-US" altLang="ja-JP" sz="1050" b="1" dirty="0" smtClean="0"/>
              <a:t>        </a:t>
            </a:r>
            <a:r>
              <a:rPr lang="en-US" altLang="ja-JP" sz="1050" b="1" dirty="0"/>
              <a:t>&lt;/form&gt;</a:t>
            </a:r>
          </a:p>
          <a:p>
            <a:pPr algn="l"/>
            <a:r>
              <a:rPr lang="en-US" altLang="ja-JP" sz="1050" b="1" dirty="0"/>
              <a:t>      &lt;/div&gt;</a:t>
            </a:r>
          </a:p>
          <a:p>
            <a:pPr algn="l"/>
            <a:endParaRPr lang="en-US" altLang="ja-JP" sz="800" b="1" dirty="0"/>
          </a:p>
          <a:p>
            <a:pPr algn="l"/>
            <a:r>
              <a:rPr lang="en-US" altLang="ja-JP" sz="1050" b="1" dirty="0"/>
              <a:t>      &lt;div data-role="footer" data-position="fixed"&gt;</a:t>
            </a:r>
          </a:p>
          <a:p>
            <a:pPr algn="l"/>
            <a:r>
              <a:rPr lang="en-US" altLang="ja-JP" sz="1050" b="1" dirty="0"/>
              <a:t>        &lt;div data-role="</a:t>
            </a:r>
            <a:r>
              <a:rPr lang="en-US" altLang="ja-JP" sz="1050" b="1" dirty="0" err="1"/>
              <a:t>navbar</a:t>
            </a:r>
            <a:r>
              <a:rPr lang="en-US" altLang="ja-JP" sz="1050" b="1" dirty="0"/>
              <a:t>"&gt;</a:t>
            </a:r>
          </a:p>
          <a:p>
            <a:pPr algn="l"/>
            <a:r>
              <a:rPr lang="en-US" altLang="ja-JP" sz="1050" b="1" dirty="0"/>
              <a:t>          &lt;</a:t>
            </a:r>
            <a:r>
              <a:rPr lang="en-US" altLang="ja-JP" sz="1050" b="1" dirty="0" err="1"/>
              <a:t>ul</a:t>
            </a:r>
            <a:r>
              <a:rPr lang="en-US" altLang="ja-JP" sz="1050" b="1" dirty="0"/>
              <a:t> class="</a:t>
            </a:r>
            <a:r>
              <a:rPr lang="en-US" altLang="ja-JP" sz="1050" b="1" dirty="0" err="1"/>
              <a:t>ui-navbar</a:t>
            </a:r>
            <a:r>
              <a:rPr lang="en-US" altLang="ja-JP" sz="1050" b="1" dirty="0"/>
              <a:t>"&gt;</a:t>
            </a:r>
          </a:p>
          <a:p>
            <a:pPr algn="l"/>
            <a:r>
              <a:rPr lang="en-US" altLang="ja-JP" sz="1050" b="1" dirty="0"/>
              <a:t>            &lt;li class="</a:t>
            </a:r>
            <a:r>
              <a:rPr lang="en-US" altLang="ja-JP" sz="1050" b="1" dirty="0" err="1"/>
              <a:t>ui</a:t>
            </a:r>
            <a:r>
              <a:rPr lang="en-US" altLang="ja-JP" sz="1050" b="1" dirty="0"/>
              <a:t>-block-b"&gt;</a:t>
            </a:r>
          </a:p>
          <a:p>
            <a:pPr algn="l"/>
            <a:r>
              <a:rPr lang="en-US" altLang="ja-JP" sz="1050" b="1" dirty="0"/>
              <a:t>              &lt;a </a:t>
            </a:r>
            <a:r>
              <a:rPr lang="en-US" altLang="ja-JP" sz="1050" b="1" dirty="0" err="1"/>
              <a:t>href</a:t>
            </a:r>
            <a:r>
              <a:rPr lang="en-US" altLang="ja-JP" sz="1050" b="1" dirty="0"/>
              <a:t>="</a:t>
            </a:r>
            <a:r>
              <a:rPr lang="en-US" altLang="ja-JP" sz="1050" b="1" dirty="0" err="1"/>
              <a:t>javascript:void</a:t>
            </a:r>
            <a:r>
              <a:rPr lang="en-US" altLang="ja-JP" sz="1050" b="1" dirty="0"/>
              <a:t>(0);" id="</a:t>
            </a:r>
            <a:r>
              <a:rPr lang="en-US" altLang="ja-JP" sz="1050" b="1" dirty="0">
                <a:ln w="1905"/>
                <a:solidFill>
                  <a:srgbClr val="00B050"/>
                </a:solidFill>
                <a:effectLst>
                  <a:innerShdw blurRad="69850" dist="43180" dir="5400000">
                    <a:srgbClr val="000000">
                      <a:alpha val="65000"/>
                    </a:srgbClr>
                  </a:innerShdw>
                </a:effectLst>
              </a:rPr>
              <a:t>next</a:t>
            </a:r>
            <a:r>
              <a:rPr lang="en-US" altLang="ja-JP" sz="1050" b="1" dirty="0"/>
              <a:t>" data-icon="check" data-theme="b</a:t>
            </a:r>
            <a:r>
              <a:rPr lang="en-US" altLang="ja-JP" sz="1050" b="1" dirty="0" smtClean="0"/>
              <a:t>"&gt;</a:t>
            </a:r>
            <a:r>
              <a:rPr lang="ja-JP" altLang="en-US" sz="1050" b="1" dirty="0"/>
              <a:t>登録</a:t>
            </a:r>
            <a:r>
              <a:rPr lang="en-US" altLang="ja-JP" sz="1050" b="1" dirty="0"/>
              <a:t>&lt;/a&gt;</a:t>
            </a:r>
          </a:p>
          <a:p>
            <a:pPr algn="l"/>
            <a:r>
              <a:rPr lang="en-US" altLang="ja-JP" sz="1050" b="1" dirty="0"/>
              <a:t>            &lt;/li&gt;</a:t>
            </a:r>
          </a:p>
          <a:p>
            <a:pPr algn="l"/>
            <a:r>
              <a:rPr lang="en-US" altLang="ja-JP" sz="1050" b="1" dirty="0"/>
              <a:t>          &lt;/</a:t>
            </a:r>
            <a:r>
              <a:rPr lang="en-US" altLang="ja-JP" sz="1050" b="1" dirty="0" err="1"/>
              <a:t>ul</a:t>
            </a:r>
            <a:r>
              <a:rPr lang="en-US" altLang="ja-JP" sz="1050" b="1" dirty="0"/>
              <a:t>&gt;</a:t>
            </a:r>
          </a:p>
          <a:p>
            <a:pPr algn="l"/>
            <a:r>
              <a:rPr lang="en-US" altLang="ja-JP" sz="1050" b="1" dirty="0"/>
              <a:t>        &lt;/div</a:t>
            </a:r>
            <a:r>
              <a:rPr lang="en-US" altLang="ja-JP" sz="1050" b="1" dirty="0" smtClean="0"/>
              <a:t>&gt;</a:t>
            </a:r>
            <a:endParaRPr lang="en-US" altLang="ja-JP" sz="1050" b="1" dirty="0"/>
          </a:p>
        </p:txBody>
      </p:sp>
      <p:sp>
        <p:nvSpPr>
          <p:cNvPr id="10" name="正方形/長方形 9"/>
          <p:cNvSpPr/>
          <p:nvPr/>
        </p:nvSpPr>
        <p:spPr>
          <a:xfrm>
            <a:off x="3529584" y="1392936"/>
            <a:ext cx="513283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に、“会員情報登録画面”の画面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を記載してください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2286000" y="2133599"/>
            <a:ext cx="63764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②４つの入力フィールド</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name</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に、</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画面</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登録定義の項目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3" name="正方形/長方形 12"/>
          <p:cNvSpPr/>
          <p:nvPr/>
        </p:nvSpPr>
        <p:spPr>
          <a:xfrm>
            <a:off x="2667000" y="5257800"/>
            <a:ext cx="54102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③</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“登録”ボタンの</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に、画面登録定義の項目</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1" name="直線コネクタ 10"/>
          <p:cNvCxnSpPr/>
          <p:nvPr/>
        </p:nvCxnSpPr>
        <p:spPr bwMode="auto">
          <a:xfrm flipV="1">
            <a:off x="4572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4" name="直線コネクタ 13"/>
          <p:cNvCxnSpPr/>
          <p:nvPr/>
        </p:nvCxnSpPr>
        <p:spPr bwMode="auto">
          <a:xfrm flipV="1">
            <a:off x="89154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25" name="グループ化 24"/>
          <p:cNvGrpSpPr/>
          <p:nvPr/>
        </p:nvGrpSpPr>
        <p:grpSpPr>
          <a:xfrm>
            <a:off x="7543800" y="6172200"/>
            <a:ext cx="1397510" cy="276999"/>
            <a:chOff x="7543800" y="6172200"/>
            <a:chExt cx="1397510" cy="276999"/>
          </a:xfrm>
        </p:grpSpPr>
        <p:sp>
          <p:nvSpPr>
            <p:cNvPr id="26" name="テキスト ボックス 25"/>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27" name="下矢印 26"/>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Tree>
    <p:extLst>
      <p:ext uri="{BB962C8B-B14F-4D97-AF65-F5344CB8AC3E}">
        <p14:creationId xmlns:p14="http://schemas.microsoft.com/office/powerpoint/2010/main" val="290636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2"/>
                                        </p:tgtEl>
                                        <p:attrNameLst>
                                          <p:attrName>r</p:attrName>
                                        </p:attrNameLst>
                                      </p:cBhvr>
                                    </p:animRot>
                                    <p:animRot by="-240000">
                                      <p:cBhvr>
                                        <p:cTn id="13" dur="200" fill="hold">
                                          <p:stCondLst>
                                            <p:cond delay="200"/>
                                          </p:stCondLst>
                                        </p:cTn>
                                        <p:tgtEl>
                                          <p:spTgt spid="12"/>
                                        </p:tgtEl>
                                        <p:attrNameLst>
                                          <p:attrName>r</p:attrName>
                                        </p:attrNameLst>
                                      </p:cBhvr>
                                    </p:animRot>
                                    <p:animRot by="240000">
                                      <p:cBhvr>
                                        <p:cTn id="14" dur="200" fill="hold">
                                          <p:stCondLst>
                                            <p:cond delay="400"/>
                                          </p:stCondLst>
                                        </p:cTn>
                                        <p:tgtEl>
                                          <p:spTgt spid="12"/>
                                        </p:tgtEl>
                                        <p:attrNameLst>
                                          <p:attrName>r</p:attrName>
                                        </p:attrNameLst>
                                      </p:cBhvr>
                                    </p:animRot>
                                    <p:animRot by="-240000">
                                      <p:cBhvr>
                                        <p:cTn id="15" dur="200" fill="hold">
                                          <p:stCondLst>
                                            <p:cond delay="600"/>
                                          </p:stCondLst>
                                        </p:cTn>
                                        <p:tgtEl>
                                          <p:spTgt spid="12"/>
                                        </p:tgtEl>
                                        <p:attrNameLst>
                                          <p:attrName>r</p:attrName>
                                        </p:attrNameLst>
                                      </p:cBhvr>
                                    </p:animRot>
                                    <p:animRot by="120000">
                                      <p:cBhvr>
                                        <p:cTn id="16" dur="200" fill="hold">
                                          <p:stCondLst>
                                            <p:cond delay="800"/>
                                          </p:stCondLst>
                                        </p:cTn>
                                        <p:tgtEl>
                                          <p:spTgt spid="1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13"/>
                                        </p:tgtEl>
                                        <p:attrNameLst>
                                          <p:attrName>r</p:attrName>
                                        </p:attrNameLst>
                                      </p:cBhvr>
                                    </p:animRot>
                                    <p:animRot by="-240000">
                                      <p:cBhvr>
                                        <p:cTn id="19" dur="200" fill="hold">
                                          <p:stCondLst>
                                            <p:cond delay="200"/>
                                          </p:stCondLst>
                                        </p:cTn>
                                        <p:tgtEl>
                                          <p:spTgt spid="13"/>
                                        </p:tgtEl>
                                        <p:attrNameLst>
                                          <p:attrName>r</p:attrName>
                                        </p:attrNameLst>
                                      </p:cBhvr>
                                    </p:animRot>
                                    <p:animRot by="240000">
                                      <p:cBhvr>
                                        <p:cTn id="20" dur="200" fill="hold">
                                          <p:stCondLst>
                                            <p:cond delay="400"/>
                                          </p:stCondLst>
                                        </p:cTn>
                                        <p:tgtEl>
                                          <p:spTgt spid="13"/>
                                        </p:tgtEl>
                                        <p:attrNameLst>
                                          <p:attrName>r</p:attrName>
                                        </p:attrNameLst>
                                      </p:cBhvr>
                                    </p:animRot>
                                    <p:animRot by="-240000">
                                      <p:cBhvr>
                                        <p:cTn id="21" dur="200" fill="hold">
                                          <p:stCondLst>
                                            <p:cond delay="600"/>
                                          </p:stCondLst>
                                        </p:cTn>
                                        <p:tgtEl>
                                          <p:spTgt spid="13"/>
                                        </p:tgtEl>
                                        <p:attrNameLst>
                                          <p:attrName>r</p:attrName>
                                        </p:attrNameLst>
                                      </p:cBhvr>
                                    </p:animRot>
                                    <p:animRot by="120000">
                                      <p:cBhvr>
                                        <p:cTn id="22"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a:t>チュートリアルに沿った画面</a:t>
            </a:r>
            <a:r>
              <a:rPr lang="ja-JP" altLang="en-US" dirty="0" smtClean="0"/>
              <a:t>（</a:t>
            </a:r>
            <a:r>
              <a:rPr lang="en-US" altLang="ja-JP" dirty="0" smtClean="0"/>
              <a:t>demo.html</a:t>
            </a:r>
            <a:r>
              <a:rPr lang="ja-JP" altLang="en-US" dirty="0" smtClean="0"/>
              <a:t>）</a:t>
            </a:r>
            <a:r>
              <a:rPr lang="ja-JP" altLang="en-US" dirty="0"/>
              <a:t>ファイルの</a:t>
            </a:r>
            <a:r>
              <a:rPr lang="ja-JP" altLang="en-US" dirty="0" smtClean="0"/>
              <a:t>コーディング③</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35</a:t>
            </a:fld>
            <a:endParaRPr lang="en-US" altLang="ja-JP"/>
          </a:p>
        </p:txBody>
      </p:sp>
      <p:sp>
        <p:nvSpPr>
          <p:cNvPr id="19" name="テキスト ボックス 18"/>
          <p:cNvSpPr txBox="1"/>
          <p:nvPr/>
        </p:nvSpPr>
        <p:spPr>
          <a:xfrm>
            <a:off x="457200" y="1524000"/>
            <a:ext cx="8534400" cy="4114800"/>
          </a:xfrm>
          <a:prstGeom prst="rect">
            <a:avLst/>
          </a:prstGeom>
          <a:noFill/>
          <a:ln>
            <a:noFill/>
          </a:ln>
        </p:spPr>
        <p:txBody>
          <a:bodyPr wrap="square" rtlCol="0">
            <a:noAutofit/>
          </a:bodyPr>
          <a:lstStyle/>
          <a:p>
            <a:pPr algn="l"/>
            <a:endParaRPr lang="en-US" altLang="ja-JP" sz="1000" b="1" dirty="0"/>
          </a:p>
          <a:p>
            <a:pPr algn="l"/>
            <a:endParaRPr lang="en-US" altLang="ja-JP" sz="1100" b="1" dirty="0"/>
          </a:p>
          <a:p>
            <a:pPr algn="l"/>
            <a:r>
              <a:rPr lang="en-US" altLang="ja-JP" sz="1100" b="1" dirty="0"/>
              <a:t>    &lt;div data-role="dialog" id="</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InsertConf</a:t>
            </a:r>
            <a:r>
              <a:rPr lang="en-US" altLang="ja-JP" sz="1100" b="1" dirty="0"/>
              <a:t>"&gt;</a:t>
            </a:r>
          </a:p>
          <a:p>
            <a:pPr algn="l"/>
            <a:r>
              <a:rPr lang="en-US" altLang="ja-JP" sz="1100" b="1" dirty="0"/>
              <a:t>      &lt;div data-role="header" id="</a:t>
            </a:r>
            <a:r>
              <a:rPr lang="en-US" altLang="ja-JP" sz="1100" b="1" dirty="0" err="1" smtClean="0"/>
              <a:t>div_InsertConfHeader</a:t>
            </a:r>
            <a:r>
              <a:rPr lang="en-US" altLang="ja-JP" sz="1100" b="1" dirty="0"/>
              <a:t>"&gt;</a:t>
            </a:r>
          </a:p>
          <a:p>
            <a:pPr algn="l"/>
            <a:r>
              <a:rPr lang="en-US" altLang="ja-JP" sz="1100" b="1" dirty="0"/>
              <a:t>        &lt;h1&gt;</a:t>
            </a:r>
            <a:r>
              <a:rPr lang="ja-JP" altLang="en-US" sz="1100" b="1" dirty="0"/>
              <a:t>確認画面</a:t>
            </a:r>
            <a:r>
              <a:rPr lang="en-US" altLang="ja-JP" sz="1100" b="1" dirty="0"/>
              <a:t>&lt;/h1&gt;</a:t>
            </a:r>
          </a:p>
          <a:p>
            <a:pPr algn="l"/>
            <a:r>
              <a:rPr lang="en-US" altLang="ja-JP" sz="1100" b="1" dirty="0"/>
              <a:t>      &lt;/div&gt;</a:t>
            </a:r>
          </a:p>
          <a:p>
            <a:pPr algn="l"/>
            <a:endParaRPr lang="en-US" altLang="ja-JP" sz="1100" b="1" dirty="0"/>
          </a:p>
          <a:p>
            <a:pPr algn="l"/>
            <a:r>
              <a:rPr lang="en-US" altLang="ja-JP" sz="1100" b="1" dirty="0"/>
              <a:t>      &lt;div data-role="content"&gt;</a:t>
            </a:r>
          </a:p>
          <a:p>
            <a:pPr algn="l"/>
            <a:r>
              <a:rPr lang="en-US" altLang="ja-JP" sz="1100" b="1" dirty="0"/>
              <a:t>        &lt;div id="</a:t>
            </a:r>
            <a:r>
              <a:rPr lang="en-US" altLang="ja-JP" sz="1100" b="1" dirty="0" err="1" smtClean="0"/>
              <a:t>div_InsertConfMessageArea</a:t>
            </a:r>
            <a:r>
              <a:rPr lang="en-US" altLang="ja-JP" sz="1100" b="1" dirty="0"/>
              <a:t>"&gt;</a:t>
            </a:r>
            <a:r>
              <a:rPr lang="ja-JP" altLang="en-US" sz="1100" b="1" dirty="0"/>
              <a:t>登録しますか？</a:t>
            </a:r>
            <a:r>
              <a:rPr lang="en-US" altLang="ja-JP" sz="1100" b="1" dirty="0"/>
              <a:t>&lt;/div&gt;</a:t>
            </a:r>
          </a:p>
          <a:p>
            <a:pPr algn="l"/>
            <a:endParaRPr lang="en-US" altLang="ja-JP" sz="1100" b="1" dirty="0"/>
          </a:p>
          <a:p>
            <a:pPr algn="l"/>
            <a:r>
              <a:rPr lang="en-US" altLang="ja-JP" sz="1100" b="1" dirty="0"/>
              <a:t>        &lt;div class="</a:t>
            </a:r>
            <a:r>
              <a:rPr lang="en-US" altLang="ja-JP" sz="1100" b="1" dirty="0" err="1"/>
              <a:t>ui</a:t>
            </a:r>
            <a:r>
              <a:rPr lang="en-US" altLang="ja-JP" sz="1100" b="1" dirty="0"/>
              <a:t>-grid-a"&gt;</a:t>
            </a:r>
          </a:p>
          <a:p>
            <a:pPr algn="l"/>
            <a:r>
              <a:rPr lang="en-US" altLang="ja-JP" sz="1100" b="1" dirty="0"/>
              <a:t>          &lt;div class="</a:t>
            </a:r>
            <a:r>
              <a:rPr lang="en-US" altLang="ja-JP" sz="1100" b="1" dirty="0" err="1"/>
              <a:t>ui</a:t>
            </a:r>
            <a:r>
              <a:rPr lang="en-US" altLang="ja-JP" sz="1100" b="1" dirty="0"/>
              <a:t>-block-a"&gt;</a:t>
            </a:r>
          </a:p>
          <a:p>
            <a:pPr algn="l"/>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a:t>
            </a:r>
            <a:r>
              <a:rPr lang="en-US" altLang="ja-JP" sz="1100" b="1" dirty="0">
                <a:ln w="1905"/>
                <a:solidFill>
                  <a:srgbClr val="0070C0"/>
                </a:solidFill>
                <a:effectLst>
                  <a:innerShdw blurRad="69850" dist="43180" dir="5400000">
                    <a:srgbClr val="000000">
                      <a:alpha val="65000"/>
                    </a:srgbClr>
                  </a:innerShdw>
                </a:effectLst>
              </a:rPr>
              <a:t>insert</a:t>
            </a:r>
            <a:r>
              <a:rPr lang="en-US" altLang="ja-JP" sz="1100" b="1" dirty="0"/>
              <a:t>" data-role="button" data-theme="b</a:t>
            </a:r>
            <a:r>
              <a:rPr lang="en-US" altLang="ja-JP" sz="1100" b="1" dirty="0" smtClean="0"/>
              <a:t>"&gt;</a:t>
            </a:r>
            <a:r>
              <a:rPr lang="ja-JP" altLang="en-US" sz="1100" b="1" dirty="0"/>
              <a:t>はい</a:t>
            </a:r>
            <a:r>
              <a:rPr lang="en-US" altLang="ja-JP" sz="1100" b="1" dirty="0"/>
              <a:t>&lt;/a&gt;</a:t>
            </a:r>
          </a:p>
          <a:p>
            <a:pPr algn="l"/>
            <a:r>
              <a:rPr lang="en-US" altLang="ja-JP" sz="1100" b="1" dirty="0"/>
              <a:t>          &lt;/div&gt;</a:t>
            </a:r>
          </a:p>
          <a:p>
            <a:pPr algn="l"/>
            <a:r>
              <a:rPr lang="en-US" altLang="ja-JP" sz="1100" b="1" dirty="0"/>
              <a:t>          &lt;div class="</a:t>
            </a:r>
            <a:r>
              <a:rPr lang="en-US" altLang="ja-JP" sz="1100" b="1" dirty="0" err="1"/>
              <a:t>ui</a:t>
            </a:r>
            <a:r>
              <a:rPr lang="en-US" altLang="ja-JP" sz="1100" b="1" dirty="0"/>
              <a:t>-block-b"&gt;</a:t>
            </a:r>
          </a:p>
          <a:p>
            <a:pPr algn="l">
              <a:tabLst>
                <a:tab pos="5386388" algn="l"/>
              </a:tabLst>
            </a:pPr>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a:t>
            </a:r>
            <a:r>
              <a:rPr lang="en-US" altLang="ja-JP" sz="1100" b="1" dirty="0">
                <a:ln w="1905"/>
                <a:solidFill>
                  <a:srgbClr val="0070C0"/>
                </a:solidFill>
                <a:effectLst>
                  <a:innerShdw blurRad="69850" dist="43180" dir="5400000">
                    <a:srgbClr val="000000">
                      <a:alpha val="65000"/>
                    </a:srgbClr>
                  </a:innerShdw>
                </a:effectLst>
              </a:rPr>
              <a:t>cancel</a:t>
            </a:r>
            <a:r>
              <a:rPr lang="en-US" altLang="ja-JP" sz="1100" b="1" dirty="0"/>
              <a:t>" data-role="button" data-theme="c"&gt;</a:t>
            </a:r>
            <a:r>
              <a:rPr lang="ja-JP" altLang="en-US" sz="1100" b="1" dirty="0"/>
              <a:t>いいえ</a:t>
            </a:r>
            <a:r>
              <a:rPr lang="en-US" altLang="ja-JP" sz="1100" b="1" dirty="0"/>
              <a:t>&lt;/a&gt;</a:t>
            </a:r>
          </a:p>
          <a:p>
            <a:pPr algn="l"/>
            <a:r>
              <a:rPr lang="en-US" altLang="ja-JP" sz="1100" b="1" dirty="0"/>
              <a:t>          &lt;/div&gt;</a:t>
            </a:r>
          </a:p>
          <a:p>
            <a:pPr algn="l"/>
            <a:r>
              <a:rPr lang="en-US" altLang="ja-JP" sz="1100" b="1" dirty="0"/>
              <a:t>        &lt;/div&gt;</a:t>
            </a:r>
          </a:p>
          <a:p>
            <a:pPr algn="l"/>
            <a:r>
              <a:rPr lang="en-US" altLang="ja-JP" sz="1100" b="1" dirty="0"/>
              <a:t>      &lt;/div&gt;</a:t>
            </a:r>
          </a:p>
          <a:p>
            <a:pPr algn="l"/>
            <a:r>
              <a:rPr lang="en-US" altLang="ja-JP" sz="1100" b="1" dirty="0"/>
              <a:t>    &lt;/div&gt;</a:t>
            </a:r>
          </a:p>
          <a:p>
            <a:pPr algn="l"/>
            <a:endParaRPr lang="en-US" altLang="ja-JP" sz="1100" b="1" dirty="0"/>
          </a:p>
          <a:p>
            <a:pPr algn="l"/>
            <a:r>
              <a:rPr lang="en-US" altLang="ja-JP" sz="1100" b="1" dirty="0"/>
              <a:t>  &lt;/body&gt;</a:t>
            </a:r>
          </a:p>
          <a:p>
            <a:pPr algn="l"/>
            <a:r>
              <a:rPr lang="en-US" altLang="ja-JP" sz="1100" b="1" dirty="0"/>
              <a:t>&lt;/html&gt;</a:t>
            </a:r>
          </a:p>
        </p:txBody>
      </p:sp>
      <p:sp>
        <p:nvSpPr>
          <p:cNvPr id="9" name="正方形/長方形 8"/>
          <p:cNvSpPr/>
          <p:nvPr/>
        </p:nvSpPr>
        <p:spPr>
          <a:xfrm>
            <a:off x="1981200" y="1581912"/>
            <a:ext cx="55001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“確認画面”の画面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を記載してください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1" name="正方形/長方形 10"/>
          <p:cNvSpPr/>
          <p:nvPr/>
        </p:nvSpPr>
        <p:spPr>
          <a:xfrm>
            <a:off x="2438400" y="3246191"/>
            <a:ext cx="6248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“確認画面”ボタンの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に、画面登録定義の項目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flipV="1">
            <a:off x="457200" y="1219200"/>
            <a:ext cx="0" cy="4267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2" name="直線コネクタ 11"/>
          <p:cNvCxnSpPr/>
          <p:nvPr/>
        </p:nvCxnSpPr>
        <p:spPr bwMode="auto">
          <a:xfrm flipV="1">
            <a:off x="8915400" y="1219200"/>
            <a:ext cx="0" cy="4267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457200" y="54864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45786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1"/>
                                        </p:tgtEl>
                                        <p:attrNameLst>
                                          <p:attrName>r</p:attrName>
                                        </p:attrNameLst>
                                      </p:cBhvr>
                                    </p:animRot>
                                    <p:animRot by="-240000">
                                      <p:cBhvr>
                                        <p:cTn id="13" dur="200" fill="hold">
                                          <p:stCondLst>
                                            <p:cond delay="200"/>
                                          </p:stCondLst>
                                        </p:cTn>
                                        <p:tgtEl>
                                          <p:spTgt spid="11"/>
                                        </p:tgtEl>
                                        <p:attrNameLst>
                                          <p:attrName>r</p:attrName>
                                        </p:attrNameLst>
                                      </p:cBhvr>
                                    </p:animRot>
                                    <p:animRot by="240000">
                                      <p:cBhvr>
                                        <p:cTn id="14" dur="200" fill="hold">
                                          <p:stCondLst>
                                            <p:cond delay="400"/>
                                          </p:stCondLst>
                                        </p:cTn>
                                        <p:tgtEl>
                                          <p:spTgt spid="11"/>
                                        </p:tgtEl>
                                        <p:attrNameLst>
                                          <p:attrName>r</p:attrName>
                                        </p:attrNameLst>
                                      </p:cBhvr>
                                    </p:animRot>
                                    <p:animRot by="-240000">
                                      <p:cBhvr>
                                        <p:cTn id="15" dur="200" fill="hold">
                                          <p:stCondLst>
                                            <p:cond delay="600"/>
                                          </p:stCondLst>
                                        </p:cTn>
                                        <p:tgtEl>
                                          <p:spTgt spid="11"/>
                                        </p:tgtEl>
                                        <p:attrNameLst>
                                          <p:attrName>r</p:attrName>
                                        </p:attrNameLst>
                                      </p:cBhvr>
                                    </p:animRot>
                                    <p:animRot by="120000">
                                      <p:cBhvr>
                                        <p:cTn id="16" dur="200" fill="hold">
                                          <p:stCondLst>
                                            <p:cond delay="8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4556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36</a:t>
            </a:fld>
            <a:endParaRPr lang="en-US" altLang="ja-JP"/>
          </a:p>
        </p:txBody>
      </p:sp>
      <p:graphicFrame>
        <p:nvGraphicFramePr>
          <p:cNvPr id="6" name="表 5"/>
          <p:cNvGraphicFramePr>
            <a:graphicFrameLocks noGrp="1"/>
          </p:cNvGraphicFramePr>
          <p:nvPr>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err="1" smtClean="0"/>
              <a:t>var</a:t>
            </a:r>
            <a:r>
              <a:rPr lang="en-US" altLang="ja-JP" sz="1000" b="1" dirty="0" smtClean="0"/>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000" b="1" dirty="0">
                <a:solidFill>
                  <a:srgbClr val="FF0000"/>
                </a:solidFill>
              </a:rPr>
              <a:t> </a:t>
            </a:r>
            <a:r>
              <a:rPr lang="en-US" altLang="ja-JP" sz="1000" b="1" dirty="0"/>
              <a:t>= {};</a:t>
            </a:r>
          </a:p>
          <a:p>
            <a:pPr algn="l"/>
            <a:endParaRPr lang="en-US" altLang="ja-JP" sz="800" b="1" dirty="0"/>
          </a:p>
          <a:p>
            <a:pPr algn="l"/>
            <a:r>
              <a:rPr lang="en-US" altLang="ja-JP" sz="1000" b="1" dirty="0"/>
              <a:t>(function ($) {</a:t>
            </a:r>
          </a:p>
          <a:p>
            <a:pPr algn="l"/>
            <a:r>
              <a:rPr lang="en-US" altLang="ja-JP" sz="1000" b="1" dirty="0"/>
              <a:t>  "use strict</a:t>
            </a:r>
            <a:r>
              <a:rPr lang="en-US" altLang="ja-JP" sz="1000" b="1" dirty="0" smtClean="0"/>
              <a:t>";</a:t>
            </a:r>
          </a:p>
          <a:p>
            <a:pPr algn="l"/>
            <a:r>
              <a:rPr lang="en-US" altLang="ja-JP" sz="1000" b="1" dirty="0"/>
              <a:t> $(document)</a:t>
            </a:r>
          </a:p>
          <a:p>
            <a:pPr algn="l"/>
            <a:r>
              <a:rPr lang="en-US" altLang="ja-JP" sz="900" dirty="0">
                <a:solidFill>
                  <a:schemeClr val="bg1">
                    <a:lumMod val="50000"/>
                  </a:schemeClr>
                </a:solidFill>
              </a:rPr>
              <a:t>    </a:t>
            </a:r>
            <a:r>
              <a:rPr lang="en-US" altLang="ja-JP" sz="900" dirty="0" smtClean="0">
                <a:solidFill>
                  <a:schemeClr val="bg1">
                    <a:lumMod val="50000"/>
                  </a:schemeClr>
                </a:solidFill>
              </a:rPr>
              <a:t>// </a:t>
            </a:r>
            <a:r>
              <a:rPr lang="ja-JP" altLang="en-US" sz="900" dirty="0" smtClean="0">
                <a:solidFill>
                  <a:schemeClr val="bg1">
                    <a:lumMod val="50000"/>
                  </a:schemeClr>
                </a:solidFill>
              </a:rPr>
              <a:t>各論理</a:t>
            </a:r>
            <a:r>
              <a:rPr lang="ja-JP" altLang="en-US" sz="900" dirty="0">
                <a:solidFill>
                  <a:schemeClr val="bg1">
                    <a:lumMod val="50000"/>
                  </a:schemeClr>
                </a:solidFill>
              </a:rPr>
              <a:t>画面の</a:t>
            </a:r>
            <a:r>
              <a:rPr lang="en-US" altLang="ja-JP" sz="900" dirty="0" err="1">
                <a:solidFill>
                  <a:schemeClr val="bg1">
                    <a:lumMod val="50000"/>
                  </a:schemeClr>
                </a:solidFill>
              </a:rPr>
              <a:t>pagecontainerbeforeshow</a:t>
            </a:r>
            <a:r>
              <a:rPr lang="ja-JP" altLang="en-US" sz="900" dirty="0">
                <a:solidFill>
                  <a:schemeClr val="bg1">
                    <a:lumMod val="50000"/>
                  </a:schemeClr>
                </a:solidFill>
              </a:rPr>
              <a:t>を実行します。</a:t>
            </a:r>
          </a:p>
          <a:p>
            <a:pPr algn="l"/>
            <a:r>
              <a:rPr lang="ja-JP" altLang="en-US" sz="1000" b="1" dirty="0"/>
              <a:t>    </a:t>
            </a:r>
            <a:r>
              <a:rPr lang="en-US" altLang="ja-JP" sz="1000" b="1" dirty="0"/>
              <a:t>.on</a:t>
            </a:r>
            <a:r>
              <a:rPr lang="en-US" altLang="ja-JP" sz="1000" b="1" dirty="0" smtClean="0"/>
              <a:t>("</a:t>
            </a:r>
            <a:r>
              <a:rPr lang="en-US" altLang="ja-JP" sz="1000" b="1" dirty="0" err="1" smtClean="0">
                <a:ln w="1905"/>
                <a:solidFill>
                  <a:srgbClr val="0070C0"/>
                </a:solidFill>
                <a:effectLst>
                  <a:innerShdw blurRad="69850" dist="43180" dir="5400000">
                    <a:srgbClr val="000000">
                      <a:alpha val="65000"/>
                    </a:srgbClr>
                  </a:innerShdw>
                </a:effectLst>
              </a:rPr>
              <a:t>pagecontainerbeforeshow</a:t>
            </a:r>
            <a:r>
              <a:rPr lang="en-US" altLang="ja-JP" sz="1000" b="1" dirty="0" smtClean="0"/>
              <a:t>", </a:t>
            </a:r>
            <a:r>
              <a:rPr lang="en-US" altLang="ja-JP" sz="1000" b="1" dirty="0"/>
              <a:t>"#</a:t>
            </a:r>
            <a:r>
              <a:rPr lang="en-US" altLang="ja-JP" sz="1000" b="1" dirty="0" err="1">
                <a:solidFill>
                  <a:srgbClr val="FF0000"/>
                </a:solidFill>
              </a:rPr>
              <a:t>I</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nsertMemberInfo</a:t>
            </a:r>
            <a:r>
              <a:rPr lang="en-US" altLang="ja-JP" sz="1000" b="1" dirty="0"/>
              <a:t>", function (event, data) {</a:t>
            </a:r>
          </a:p>
          <a:p>
            <a:pPr algn="l"/>
            <a:r>
              <a:rPr lang="ja-JP" altLang="en-US" sz="800" dirty="0" smtClean="0">
                <a:solidFill>
                  <a:schemeClr val="bg1">
                    <a:lumMod val="50000"/>
                  </a:schemeClr>
                </a:solidFill>
              </a:rPr>
              <a:t>     </a:t>
            </a:r>
            <a:r>
              <a:rPr lang="en-US" altLang="ja-JP" sz="800" dirty="0" smtClean="0">
                <a:solidFill>
                  <a:schemeClr val="bg1">
                    <a:lumMod val="50000"/>
                  </a:schemeClr>
                </a:solidFill>
              </a:rPr>
              <a:t>/** </a:t>
            </a:r>
            <a:r>
              <a:rPr lang="ja-JP" altLang="en-US" sz="800" dirty="0" smtClean="0">
                <a:solidFill>
                  <a:schemeClr val="bg1">
                    <a:lumMod val="50000"/>
                  </a:schemeClr>
                </a:solidFill>
              </a:rPr>
              <a:t>遷移先</a:t>
            </a:r>
            <a:r>
              <a:rPr lang="ja-JP" altLang="en-US" sz="800" dirty="0">
                <a:solidFill>
                  <a:schemeClr val="bg1">
                    <a:lumMod val="50000"/>
                  </a:schemeClr>
                </a:solidFill>
              </a:rPr>
              <a:t>画面</a:t>
            </a:r>
            <a:r>
              <a:rPr lang="en-US" altLang="ja-JP" sz="800" dirty="0" smtClean="0">
                <a:solidFill>
                  <a:schemeClr val="bg1">
                    <a:lumMod val="50000"/>
                  </a:schemeClr>
                </a:solidFill>
              </a:rPr>
              <a:t>ID </a:t>
            </a:r>
            <a:r>
              <a:rPr lang="en-US" altLang="ja-JP" sz="800" dirty="0">
                <a:solidFill>
                  <a:schemeClr val="bg1">
                    <a:lumMod val="50000"/>
                  </a:schemeClr>
                </a:solidFill>
              </a:rPr>
              <a:t>*/</a:t>
            </a:r>
          </a:p>
          <a:p>
            <a:pPr algn="l"/>
            <a:r>
              <a:rPr lang="en-US" altLang="ja-JP" sz="800" dirty="0"/>
              <a:t>    </a:t>
            </a:r>
            <a:r>
              <a:rPr lang="en-US" altLang="ja-JP" sz="800" dirty="0" err="1"/>
              <a:t>var</a:t>
            </a:r>
            <a:r>
              <a:rPr lang="en-US" altLang="ja-JP" sz="800" dirty="0"/>
              <a:t> </a:t>
            </a:r>
            <a:r>
              <a:rPr lang="en-US" altLang="ja-JP" sz="800" dirty="0" err="1"/>
              <a:t>pageId</a:t>
            </a:r>
            <a:r>
              <a:rPr lang="en-US" altLang="ja-JP" sz="800" dirty="0"/>
              <a:t> = </a:t>
            </a:r>
            <a:r>
              <a:rPr lang="en-US" altLang="ja-JP" sz="800" dirty="0" err="1"/>
              <a:t>memberinfo.getToPageId</a:t>
            </a:r>
            <a:r>
              <a:rPr lang="en-US" altLang="ja-JP" sz="800" dirty="0"/>
              <a:t>(data</a:t>
            </a:r>
            <a:r>
              <a:rPr lang="en-US" altLang="ja-JP" sz="800" dirty="0" smtClean="0"/>
              <a:t>);</a:t>
            </a:r>
          </a:p>
          <a:p>
            <a:pPr algn="l"/>
            <a:r>
              <a:rPr lang="ja-JP" altLang="en-US" sz="800" dirty="0" smtClean="0">
                <a:solidFill>
                  <a:schemeClr val="bg1">
                    <a:lumMod val="50000"/>
                  </a:schemeClr>
                </a:solidFill>
              </a:rPr>
              <a:t>     </a:t>
            </a:r>
            <a:r>
              <a:rPr lang="en-US" altLang="ja-JP" sz="800" dirty="0" smtClean="0">
                <a:solidFill>
                  <a:schemeClr val="bg1">
                    <a:lumMod val="50000"/>
                  </a:schemeClr>
                </a:solidFill>
              </a:rPr>
              <a:t>/** </a:t>
            </a:r>
            <a:r>
              <a:rPr lang="ja-JP" altLang="en-US" sz="800" dirty="0">
                <a:solidFill>
                  <a:schemeClr val="bg1">
                    <a:lumMod val="50000"/>
                  </a:schemeClr>
                </a:solidFill>
              </a:rPr>
              <a:t>画面に紐付いたイベントの</a:t>
            </a:r>
            <a:r>
              <a:rPr lang="ja-JP" altLang="en-US" sz="800" dirty="0" smtClean="0">
                <a:solidFill>
                  <a:schemeClr val="bg1">
                    <a:lumMod val="50000"/>
                  </a:schemeClr>
                </a:solidFill>
              </a:rPr>
              <a:t>配列</a:t>
            </a:r>
            <a:r>
              <a:rPr lang="en-US" altLang="ja-JP" sz="800" dirty="0" smtClean="0">
                <a:solidFill>
                  <a:schemeClr val="bg1">
                    <a:lumMod val="50000"/>
                  </a:schemeClr>
                </a:solidFill>
              </a:rPr>
              <a:t>*/</a:t>
            </a:r>
            <a:endParaRPr lang="en-US" altLang="ja-JP" sz="800" dirty="0">
              <a:solidFill>
                <a:schemeClr val="bg1">
                  <a:lumMod val="50000"/>
                </a:schemeClr>
              </a:solidFill>
            </a:endParaRPr>
          </a:p>
          <a:p>
            <a:pPr algn="l"/>
            <a:r>
              <a:rPr lang="en-US" altLang="ja-JP" sz="800" dirty="0"/>
              <a:t>    </a:t>
            </a:r>
            <a:r>
              <a:rPr lang="en-US" altLang="ja-JP" sz="800" dirty="0" err="1"/>
              <a:t>var</a:t>
            </a:r>
            <a:r>
              <a:rPr lang="en-US" altLang="ja-JP" sz="800" dirty="0"/>
              <a:t> </a:t>
            </a:r>
            <a:r>
              <a:rPr lang="en-US" altLang="ja-JP" sz="800" dirty="0" err="1"/>
              <a:t>eventArray</a:t>
            </a:r>
            <a:r>
              <a:rPr lang="en-US" altLang="ja-JP" sz="800" dirty="0"/>
              <a:t> = </a:t>
            </a:r>
            <a:r>
              <a:rPr lang="en-US" altLang="ja-JP" sz="800" dirty="0" err="1"/>
              <a:t>memberinfo.pageEventArray</a:t>
            </a:r>
            <a:r>
              <a:rPr lang="en-US" altLang="ja-JP" sz="800" dirty="0"/>
              <a:t>[</a:t>
            </a:r>
            <a:r>
              <a:rPr lang="en-US" altLang="ja-JP" sz="800" dirty="0" err="1"/>
              <a:t>pageId</a:t>
            </a:r>
            <a:r>
              <a:rPr lang="en-US" altLang="ja-JP" sz="800" dirty="0"/>
              <a:t>];</a:t>
            </a:r>
          </a:p>
          <a:p>
            <a:pPr algn="l"/>
            <a:r>
              <a:rPr lang="en-US" altLang="ja-JP" sz="800" dirty="0"/>
              <a:t>    if (!</a:t>
            </a:r>
            <a:r>
              <a:rPr lang="en-US" altLang="ja-JP" sz="800" dirty="0" err="1"/>
              <a:t>eventArray</a:t>
            </a:r>
            <a:r>
              <a:rPr lang="en-US" altLang="ja-JP" sz="800" dirty="0"/>
              <a:t> || </a:t>
            </a:r>
            <a:r>
              <a:rPr lang="en-US" altLang="ja-JP" sz="800" dirty="0" err="1"/>
              <a:t>eventArray.indexOf</a:t>
            </a:r>
            <a:r>
              <a:rPr lang="en-US" altLang="ja-JP" sz="800" dirty="0"/>
              <a:t>("</a:t>
            </a:r>
            <a:r>
              <a:rPr lang="en-US" altLang="ja-JP" sz="800" dirty="0" err="1"/>
              <a:t>pagecontainerbeforeshow</a:t>
            </a:r>
            <a:r>
              <a:rPr lang="en-US" altLang="ja-JP" sz="800" dirty="0"/>
              <a:t>") &lt; 0) {</a:t>
            </a:r>
          </a:p>
          <a:p>
            <a:pPr algn="l"/>
            <a:r>
              <a:rPr lang="en-US" altLang="ja-JP" sz="800" dirty="0"/>
              <a:t>      return;</a:t>
            </a:r>
          </a:p>
          <a:p>
            <a:pPr algn="l"/>
            <a:r>
              <a:rPr lang="en-US" altLang="ja-JP" sz="800" dirty="0"/>
              <a:t>    </a:t>
            </a:r>
            <a:r>
              <a:rPr lang="en-US" altLang="ja-JP" sz="800" dirty="0" smtClean="0"/>
              <a:t>}</a:t>
            </a:r>
          </a:p>
          <a:p>
            <a:pPr algn="l"/>
            <a:r>
              <a:rPr lang="ja-JP" altLang="en-US" sz="800" dirty="0" smtClean="0">
                <a:solidFill>
                  <a:schemeClr val="bg1">
                    <a:lumMod val="50000"/>
                  </a:schemeClr>
                </a:solidFill>
              </a:rPr>
              <a:t>     </a:t>
            </a:r>
            <a:r>
              <a:rPr lang="en-US" altLang="ja-JP" sz="800" dirty="0" smtClean="0">
                <a:solidFill>
                  <a:schemeClr val="bg1">
                    <a:lumMod val="50000"/>
                  </a:schemeClr>
                </a:solidFill>
              </a:rPr>
              <a:t>/** </a:t>
            </a:r>
            <a:r>
              <a:rPr lang="ja-JP" altLang="en-US" sz="800" dirty="0" smtClean="0">
                <a:solidFill>
                  <a:schemeClr val="bg1">
                    <a:lumMod val="50000"/>
                  </a:schemeClr>
                </a:solidFill>
              </a:rPr>
              <a:t>画面</a:t>
            </a:r>
            <a:r>
              <a:rPr lang="ja-JP" altLang="en-US" sz="800" dirty="0">
                <a:solidFill>
                  <a:schemeClr val="bg1">
                    <a:lumMod val="50000"/>
                  </a:schemeClr>
                </a:solidFill>
              </a:rPr>
              <a:t>に紐付いた</a:t>
            </a:r>
            <a:r>
              <a:rPr lang="en-US" altLang="ja-JP" sz="800" dirty="0" err="1">
                <a:solidFill>
                  <a:schemeClr val="bg1">
                    <a:lumMod val="50000"/>
                  </a:schemeClr>
                </a:solidFill>
              </a:rPr>
              <a:t>ViewModel</a:t>
            </a:r>
            <a:r>
              <a:rPr lang="ja-JP" altLang="en-US" sz="800" dirty="0">
                <a:solidFill>
                  <a:schemeClr val="bg1">
                    <a:lumMod val="50000"/>
                  </a:schemeClr>
                </a:solidFill>
              </a:rPr>
              <a:t>のインスタンス</a:t>
            </a:r>
          </a:p>
          <a:p>
            <a:pPr algn="l"/>
            <a:r>
              <a:rPr lang="ja-JP" altLang="en-US" sz="800" dirty="0">
                <a:solidFill>
                  <a:schemeClr val="bg1">
                    <a:lumMod val="50000"/>
                  </a:schemeClr>
                </a:solidFill>
              </a:rPr>
              <a:t>     * </a:t>
            </a:r>
            <a:r>
              <a:rPr lang="en-US" altLang="ja-JP" sz="800" dirty="0">
                <a:solidFill>
                  <a:schemeClr val="bg1">
                    <a:lumMod val="50000"/>
                  </a:schemeClr>
                </a:solidFill>
              </a:rPr>
              <a:t>@type {memberinfo.InsertMemberInfoViewModel|memberinfo.InsertConfViewModel|null}</a:t>
            </a:r>
          </a:p>
          <a:p>
            <a:pPr algn="l"/>
            <a:r>
              <a:rPr lang="en-US" altLang="ja-JP" sz="800" dirty="0">
                <a:solidFill>
                  <a:schemeClr val="bg1">
                    <a:lumMod val="50000"/>
                  </a:schemeClr>
                </a:solidFill>
              </a:rPr>
              <a:t>     </a:t>
            </a:r>
            <a:r>
              <a:rPr lang="en-US" altLang="ja-JP" sz="800" dirty="0" smtClean="0">
                <a:solidFill>
                  <a:schemeClr val="bg1">
                    <a:lumMod val="50000"/>
                  </a:schemeClr>
                </a:solidFill>
              </a:rPr>
              <a:t>*/</a:t>
            </a:r>
          </a:p>
          <a:p>
            <a:pPr algn="l"/>
            <a:r>
              <a:rPr lang="en-US" altLang="ja-JP" sz="1000" b="1" dirty="0"/>
              <a:t> </a:t>
            </a:r>
            <a:r>
              <a:rPr lang="en-US" altLang="ja-JP" sz="1000" b="1" dirty="0" smtClean="0"/>
              <a:t>    </a:t>
            </a:r>
            <a:r>
              <a:rPr lang="en-US" altLang="ja-JP" sz="1000" b="1" dirty="0" err="1" smtClean="0"/>
              <a:t>var</a:t>
            </a:r>
            <a:r>
              <a:rPr lang="en-US" altLang="ja-JP" sz="1000" b="1" dirty="0" smtClean="0"/>
              <a:t> </a:t>
            </a:r>
            <a:r>
              <a:rPr lang="en-US" altLang="ja-JP" sz="1000" b="1" dirty="0"/>
              <a:t>target = </a:t>
            </a:r>
            <a:r>
              <a:rPr lang="en-US" altLang="ja-JP" sz="1000" b="1" dirty="0" err="1"/>
              <a:t>memberinfo.createViewModel</a:t>
            </a:r>
            <a:r>
              <a:rPr lang="en-US" altLang="ja-JP" sz="1000" b="1" dirty="0"/>
              <a:t>(</a:t>
            </a:r>
            <a:r>
              <a:rPr lang="en-US" altLang="ja-JP" sz="1000" b="1" dirty="0" err="1"/>
              <a:t>pageId</a:t>
            </a:r>
            <a:r>
              <a:rPr lang="en-US" altLang="ja-JP" sz="1000" b="1" dirty="0"/>
              <a:t>);</a:t>
            </a:r>
          </a:p>
          <a:p>
            <a:pPr algn="l"/>
            <a:r>
              <a:rPr lang="en-US" altLang="ja-JP" sz="1000" b="1" dirty="0"/>
              <a:t>    if (!target) {</a:t>
            </a:r>
          </a:p>
          <a:p>
            <a:pPr algn="l"/>
            <a:r>
              <a:rPr lang="en-US" altLang="ja-JP" sz="1000" b="1" dirty="0"/>
              <a:t>      </a:t>
            </a:r>
            <a:r>
              <a:rPr lang="en-US" altLang="ja-JP" sz="1000" b="1" dirty="0" err="1"/>
              <a:t>log.error</a:t>
            </a:r>
            <a:r>
              <a:rPr lang="en-US" altLang="ja-JP" sz="1000" b="1" dirty="0"/>
              <a:t>("Illegal screen ID(" + </a:t>
            </a:r>
            <a:r>
              <a:rPr lang="en-US" altLang="ja-JP" sz="1000" b="1" dirty="0" err="1"/>
              <a:t>pageId</a:t>
            </a:r>
            <a:r>
              <a:rPr lang="en-US" altLang="ja-JP" sz="1000" b="1" dirty="0"/>
              <a:t> + ").");</a:t>
            </a:r>
          </a:p>
          <a:p>
            <a:pPr algn="l"/>
            <a:r>
              <a:rPr lang="en-US" altLang="ja-JP" sz="1000" b="1" dirty="0"/>
              <a:t>      return;</a:t>
            </a:r>
          </a:p>
          <a:p>
            <a:pPr algn="l"/>
            <a:r>
              <a:rPr lang="en-US" altLang="ja-JP" sz="1000" b="1" dirty="0"/>
              <a:t>    }</a:t>
            </a:r>
          </a:p>
          <a:p>
            <a:pPr algn="l"/>
            <a:r>
              <a:rPr lang="en-US" altLang="ja-JP" sz="1000" b="1" dirty="0"/>
              <a:t>    if (!</a:t>
            </a:r>
            <a:r>
              <a:rPr lang="en-US" altLang="ja-JP" sz="1000" b="1" dirty="0" err="1"/>
              <a:t>target.ev_pagecontainerbeforeshow</a:t>
            </a:r>
            <a:r>
              <a:rPr lang="en-US" altLang="ja-JP" sz="1000" b="1" dirty="0"/>
              <a:t>) {</a:t>
            </a:r>
          </a:p>
          <a:p>
            <a:pPr algn="l"/>
            <a:r>
              <a:rPr lang="en-US" altLang="ja-JP" sz="1000" b="1" dirty="0" smtClean="0"/>
              <a:t>        return</a:t>
            </a:r>
            <a:r>
              <a:rPr lang="en-US" altLang="ja-JP" sz="1000" b="1" dirty="0"/>
              <a:t>;</a:t>
            </a:r>
          </a:p>
          <a:p>
            <a:pPr algn="l"/>
            <a:r>
              <a:rPr lang="en-US" altLang="ja-JP" sz="1000" b="1" dirty="0"/>
              <a:t>    }</a:t>
            </a:r>
          </a:p>
          <a:p>
            <a:pPr algn="l"/>
            <a:r>
              <a:rPr lang="en-US" altLang="ja-JP" sz="1000" b="1" dirty="0"/>
              <a:t>    </a:t>
            </a:r>
            <a:r>
              <a:rPr lang="en-US" altLang="ja-JP" sz="1000" b="1" dirty="0" err="1"/>
              <a:t>target.ev_pagecontainerbeforeshow</a:t>
            </a:r>
            <a:r>
              <a:rPr lang="en-US" altLang="ja-JP" sz="1000" b="1" dirty="0"/>
              <a:t>(event, data</a:t>
            </a:r>
            <a:r>
              <a:rPr lang="en-US" altLang="ja-JP" sz="1000" b="1" dirty="0" smtClean="0"/>
              <a:t>);</a:t>
            </a:r>
          </a:p>
          <a:p>
            <a:pPr algn="l"/>
            <a:r>
              <a:rPr lang="en-US" altLang="ja-JP" sz="1000" b="1" dirty="0" smtClean="0"/>
              <a:t>    });</a:t>
            </a:r>
          </a:p>
          <a:p>
            <a:pPr algn="l"/>
            <a:endParaRPr lang="en-US" altLang="ja-JP" sz="1000" b="1" dirty="0" smtClean="0"/>
          </a:p>
          <a:p>
            <a:pPr algn="l"/>
            <a:r>
              <a:rPr lang="en-US" altLang="ja-JP" sz="1000" b="1" dirty="0" smtClean="0"/>
              <a:t>$(document)</a:t>
            </a:r>
          </a:p>
          <a:p>
            <a:pPr algn="l"/>
            <a:r>
              <a:rPr lang="en-US" altLang="ja-JP" sz="900" dirty="0" smtClean="0">
                <a:solidFill>
                  <a:schemeClr val="bg1">
                    <a:lumMod val="50000"/>
                  </a:schemeClr>
                </a:solidFill>
              </a:rPr>
              <a:t>    </a:t>
            </a:r>
            <a:r>
              <a:rPr lang="en-US" altLang="ja-JP" sz="900" dirty="0">
                <a:solidFill>
                  <a:schemeClr val="bg1">
                    <a:lumMod val="50000"/>
                  </a:schemeClr>
                </a:solidFill>
              </a:rPr>
              <a:t>// </a:t>
            </a:r>
            <a:r>
              <a:rPr lang="ja-JP" altLang="en-US" sz="900" dirty="0">
                <a:solidFill>
                  <a:schemeClr val="bg1">
                    <a:lumMod val="50000"/>
                  </a:schemeClr>
                </a:solidFill>
              </a:rPr>
              <a:t>確認画面</a:t>
            </a:r>
            <a:r>
              <a:rPr lang="en-US" altLang="ja-JP" sz="900" dirty="0">
                <a:solidFill>
                  <a:schemeClr val="bg1">
                    <a:lumMod val="50000"/>
                  </a:schemeClr>
                </a:solidFill>
              </a:rPr>
              <a:t>(</a:t>
            </a:r>
            <a:r>
              <a:rPr lang="en-US" altLang="ja-JP" sz="900" dirty="0" err="1">
                <a:solidFill>
                  <a:schemeClr val="bg1">
                    <a:lumMod val="50000"/>
                  </a:schemeClr>
                </a:solidFill>
              </a:rPr>
              <a:t>InsertConf</a:t>
            </a:r>
            <a:r>
              <a:rPr lang="en-US" altLang="ja-JP" sz="900" dirty="0">
                <a:solidFill>
                  <a:schemeClr val="bg1">
                    <a:lumMod val="50000"/>
                  </a:schemeClr>
                </a:solidFill>
              </a:rPr>
              <a:t>) </a:t>
            </a:r>
            <a:r>
              <a:rPr lang="ja-JP" altLang="en-US" sz="900" dirty="0">
                <a:solidFill>
                  <a:schemeClr val="bg1">
                    <a:lumMod val="50000"/>
                  </a:schemeClr>
                </a:solidFill>
              </a:rPr>
              <a:t>ページ初期処理時に各イベントをバインディングします。</a:t>
            </a:r>
          </a:p>
          <a:p>
            <a:pPr algn="l"/>
            <a:r>
              <a:rPr lang="ja-JP" altLang="en-US" sz="1000" b="1" dirty="0" smtClean="0"/>
              <a:t>    </a:t>
            </a:r>
            <a:r>
              <a:rPr lang="en-US" altLang="ja-JP" sz="1000" b="1" dirty="0"/>
              <a:t>.on("</a:t>
            </a:r>
            <a:r>
              <a:rPr lang="en-US" altLang="ja-JP" sz="1000" b="1" dirty="0" err="1"/>
              <a:t>pageinit</a:t>
            </a:r>
            <a:r>
              <a:rPr lang="en-US" altLang="ja-JP" sz="1000" b="1" dirty="0"/>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InsertConf</a:t>
            </a:r>
            <a:r>
              <a:rPr lang="en-US" altLang="ja-JP" sz="1000" b="1" dirty="0"/>
              <a:t>", function (event) {</a:t>
            </a:r>
          </a:p>
          <a:p>
            <a:pPr algn="l"/>
            <a:endParaRPr lang="en-US" altLang="ja-JP" sz="1000" b="1" dirty="0"/>
          </a:p>
          <a:p>
            <a:pPr algn="l"/>
            <a:r>
              <a:rPr lang="en-US" altLang="ja-JP" sz="900" dirty="0">
                <a:solidFill>
                  <a:schemeClr val="bg1">
                    <a:lumMod val="50000"/>
                  </a:schemeClr>
                </a:solidFill>
              </a:rPr>
              <a:t>      // </a:t>
            </a:r>
            <a:r>
              <a:rPr lang="ja-JP" altLang="en-US" sz="900" dirty="0">
                <a:solidFill>
                  <a:schemeClr val="bg1">
                    <a:lumMod val="50000"/>
                  </a:schemeClr>
                </a:solidFill>
              </a:rPr>
              <a:t>確認画面</a:t>
            </a:r>
            <a:r>
              <a:rPr lang="en-US" altLang="ja-JP" sz="900" dirty="0">
                <a:solidFill>
                  <a:schemeClr val="bg1">
                    <a:lumMod val="50000"/>
                  </a:schemeClr>
                </a:solidFill>
              </a:rPr>
              <a:t>(</a:t>
            </a:r>
            <a:r>
              <a:rPr lang="en-US" altLang="ja-JP" sz="900" dirty="0" err="1">
                <a:solidFill>
                  <a:schemeClr val="bg1">
                    <a:lumMod val="50000"/>
                  </a:schemeClr>
                </a:solidFill>
              </a:rPr>
              <a:t>InsertConf</a:t>
            </a:r>
            <a:r>
              <a:rPr lang="en-US" altLang="ja-JP" sz="900" dirty="0">
                <a:solidFill>
                  <a:schemeClr val="bg1">
                    <a:lumMod val="50000"/>
                  </a:schemeClr>
                </a:solidFill>
              </a:rPr>
              <a:t>) </a:t>
            </a:r>
            <a:r>
              <a:rPr lang="ja-JP" altLang="en-US" sz="900" dirty="0" smtClean="0">
                <a:solidFill>
                  <a:schemeClr val="bg1">
                    <a:lumMod val="50000"/>
                  </a:schemeClr>
                </a:solidFill>
              </a:rPr>
              <a:t>会員情報登録画面</a:t>
            </a:r>
            <a:r>
              <a:rPr lang="ja-JP" altLang="en-US" sz="900" dirty="0">
                <a:solidFill>
                  <a:schemeClr val="bg1">
                    <a:lumMod val="50000"/>
                  </a:schemeClr>
                </a:solidFill>
              </a:rPr>
              <a:t>に戻る。</a:t>
            </a:r>
          </a:p>
          <a:p>
            <a:pPr algn="l"/>
            <a:r>
              <a:rPr lang="en-US" altLang="ja-JP" sz="1000" b="1" dirty="0"/>
              <a:t> </a:t>
            </a:r>
            <a:r>
              <a:rPr lang="en-US" altLang="ja-JP" sz="1000" b="1" dirty="0" smtClean="0"/>
              <a:t>     $(</a:t>
            </a:r>
            <a:r>
              <a:rPr lang="en-US" altLang="ja-JP" sz="1000" b="1" dirty="0"/>
              <a:t>document).on("</a:t>
            </a:r>
            <a:r>
              <a:rPr lang="en-US" altLang="ja-JP" sz="1000" b="1" dirty="0">
                <a:solidFill>
                  <a:srgbClr val="0070C0"/>
                </a:solidFill>
              </a:rPr>
              <a:t>tap</a:t>
            </a:r>
            <a:r>
              <a:rPr lang="en-US" altLang="ja-JP" sz="1000" b="1" dirty="0"/>
              <a:t>", "#</a:t>
            </a:r>
            <a:r>
              <a:rPr lang="en-US" altLang="ja-JP" sz="1000" b="1" dirty="0" err="1"/>
              <a:t>InsertConf</a:t>
            </a:r>
            <a:r>
              <a:rPr lang="en-US" altLang="ja-JP" sz="1000" b="1" dirty="0"/>
              <a:t> #cancel", function (event) {</a:t>
            </a:r>
          </a:p>
          <a:p>
            <a:pPr algn="l"/>
            <a:r>
              <a:rPr lang="en-US" altLang="ja-JP" sz="1000" b="1" dirty="0"/>
              <a:t>   </a:t>
            </a:r>
            <a:r>
              <a:rPr lang="en-US" altLang="ja-JP" sz="1000" b="1" dirty="0" smtClean="0"/>
              <a:t>     </a:t>
            </a:r>
            <a:r>
              <a:rPr lang="en-US" altLang="ja-JP" sz="1000" b="1" dirty="0" err="1"/>
              <a:t>var</a:t>
            </a:r>
            <a:r>
              <a:rPr lang="en-US" altLang="ja-JP" sz="1000" b="1" dirty="0"/>
              <a:t> target = new </a:t>
            </a:r>
            <a:r>
              <a:rPr lang="en-US" altLang="ja-JP" sz="1000" b="1" dirty="0" err="1"/>
              <a:t>memberinfo.InsertConfViewModel</a:t>
            </a:r>
            <a:r>
              <a:rPr lang="en-US" altLang="ja-JP" sz="1000" b="1" dirty="0"/>
              <a:t>();</a:t>
            </a:r>
          </a:p>
          <a:p>
            <a:pPr algn="l"/>
            <a:r>
              <a:rPr lang="en-US" altLang="ja-JP" sz="1000" b="1" dirty="0"/>
              <a:t>   </a:t>
            </a:r>
            <a:r>
              <a:rPr lang="en-US" altLang="ja-JP" sz="1000" b="1" dirty="0" smtClean="0"/>
              <a:t>     </a:t>
            </a:r>
            <a:r>
              <a:rPr lang="en-US" altLang="ja-JP" sz="1000" b="1" dirty="0" err="1"/>
              <a:t>target.ev_tapCancel</a:t>
            </a:r>
            <a:r>
              <a:rPr lang="en-US" altLang="ja-JP" sz="1000" b="1" dirty="0"/>
              <a:t>(event);</a:t>
            </a:r>
          </a:p>
          <a:p>
            <a:pPr algn="l"/>
            <a:r>
              <a:rPr lang="en-US" altLang="ja-JP" sz="1000" b="1" dirty="0"/>
              <a:t>      });</a:t>
            </a:r>
          </a:p>
        </p:txBody>
      </p:sp>
      <p:sp>
        <p:nvSpPr>
          <p:cNvPr id="15" name="正方形/長方形 14"/>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8" name="直線コネクタ 17"/>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0" name="正方形/長方形 9"/>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a:xfrm>
            <a:off x="4724400" y="1554474"/>
            <a:ext cx="391131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機能</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に沿って生成されています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5410200" y="4800600"/>
            <a:ext cx="34290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a:t>
            </a:r>
            <a:r>
              <a:rPr lang="en-US" altLang="ja-JP" sz="1400" b="1" spc="50" dirty="0" err="1"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pagecontainerbeforeshow</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と </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tap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イベントが生成されています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060403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2"/>
                                        </p:tgtEl>
                                        <p:attrNameLst>
                                          <p:attrName>r</p:attrName>
                                        </p:attrNameLst>
                                      </p:cBhvr>
                                    </p:animRot>
                                    <p:animRot by="-240000">
                                      <p:cBhvr>
                                        <p:cTn id="7" dur="200" fill="hold">
                                          <p:stCondLst>
                                            <p:cond delay="200"/>
                                          </p:stCondLst>
                                        </p:cTn>
                                        <p:tgtEl>
                                          <p:spTgt spid="22"/>
                                        </p:tgtEl>
                                        <p:attrNameLst>
                                          <p:attrName>r</p:attrName>
                                        </p:attrNameLst>
                                      </p:cBhvr>
                                    </p:animRot>
                                    <p:animRot by="240000">
                                      <p:cBhvr>
                                        <p:cTn id="8" dur="200" fill="hold">
                                          <p:stCondLst>
                                            <p:cond delay="400"/>
                                          </p:stCondLst>
                                        </p:cTn>
                                        <p:tgtEl>
                                          <p:spTgt spid="22"/>
                                        </p:tgtEl>
                                        <p:attrNameLst>
                                          <p:attrName>r</p:attrName>
                                        </p:attrNameLst>
                                      </p:cBhvr>
                                    </p:animRot>
                                    <p:animRot by="-240000">
                                      <p:cBhvr>
                                        <p:cTn id="9" dur="200" fill="hold">
                                          <p:stCondLst>
                                            <p:cond delay="600"/>
                                          </p:stCondLst>
                                        </p:cTn>
                                        <p:tgtEl>
                                          <p:spTgt spid="22"/>
                                        </p:tgtEl>
                                        <p:attrNameLst>
                                          <p:attrName>r</p:attrName>
                                        </p:attrNameLst>
                                      </p:cBhvr>
                                    </p:animRot>
                                    <p:animRot by="120000">
                                      <p:cBhvr>
                                        <p:cTn id="10" dur="200" fill="hold">
                                          <p:stCondLst>
                                            <p:cond delay="800"/>
                                          </p:stCondLst>
                                        </p:cTn>
                                        <p:tgtEl>
                                          <p:spTgt spid="2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smtClean="0"/>
              <a:t>自動生成結果：</a:t>
            </a:r>
            <a:r>
              <a:rPr lang="en-US" altLang="ja-JP" dirty="0" err="1" smtClean="0"/>
              <a:t>UrlList</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37</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400" dirty="0" smtClean="0">
                <a:solidFill>
                  <a:schemeClr val="bg1">
                    <a:lumMod val="50000"/>
                  </a:schemeClr>
                </a:solidFill>
              </a:rPr>
              <a:t>/**</a:t>
            </a:r>
            <a:endParaRPr lang="en-US" altLang="ja-JP" sz="1400" dirty="0">
              <a:solidFill>
                <a:schemeClr val="bg1">
                  <a:lumMod val="50000"/>
                </a:schemeClr>
              </a:solidFill>
            </a:endParaRPr>
          </a:p>
          <a:p>
            <a:pPr algn="l"/>
            <a:r>
              <a:rPr lang="en-US" altLang="ja-JP" sz="1400" dirty="0">
                <a:solidFill>
                  <a:schemeClr val="bg1">
                    <a:lumMod val="50000"/>
                  </a:schemeClr>
                </a:solidFill>
              </a:rPr>
              <a:t> * @</a:t>
            </a:r>
            <a:r>
              <a:rPr lang="en-US" altLang="ja-JP" sz="1400" dirty="0" err="1">
                <a:solidFill>
                  <a:schemeClr val="bg1">
                    <a:lumMod val="50000"/>
                  </a:schemeClr>
                </a:solidFill>
              </a:rPr>
              <a:t>const</a:t>
            </a:r>
            <a:endParaRPr lang="en-US" altLang="ja-JP" sz="1400" dirty="0">
              <a:solidFill>
                <a:schemeClr val="bg1">
                  <a:lumMod val="50000"/>
                </a:schemeClr>
              </a:solidFill>
            </a:endParaRPr>
          </a:p>
          <a:p>
            <a:pPr algn="l"/>
            <a:r>
              <a:rPr lang="en-US" altLang="ja-JP" sz="1400" dirty="0">
                <a:solidFill>
                  <a:schemeClr val="bg1">
                    <a:lumMod val="50000"/>
                  </a:schemeClr>
                </a:solidFill>
              </a:rPr>
              <a:t> * @type {string}</a:t>
            </a:r>
          </a:p>
          <a:p>
            <a:pPr algn="l"/>
            <a:r>
              <a:rPr lang="en-US" altLang="ja-JP" sz="1400" dirty="0">
                <a:solidFill>
                  <a:schemeClr val="bg1">
                    <a:lumMod val="50000"/>
                  </a:schemeClr>
                </a:solidFill>
              </a:rPr>
              <a:t> */</a:t>
            </a:r>
          </a:p>
          <a:p>
            <a:pPr algn="l"/>
            <a:r>
              <a:rPr lang="en-US" altLang="ja-JP" sz="1400" b="1" dirty="0" err="1"/>
              <a:t>var</a:t>
            </a:r>
            <a:r>
              <a:rPr lang="en-US" altLang="ja-JP" sz="1400" b="1" dirty="0"/>
              <a:t> MEMBERINFO_INSERT = "</a:t>
            </a:r>
            <a:r>
              <a:rPr lang="en-US" altLang="ja-JP"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a:t>
            </a:r>
            <a:r>
              <a:rPr lang="en-US" altLang="ja-JP" sz="1400" b="1" dirty="0"/>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memberinfo_urllist.js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1" name="直線コネクタ 10"/>
          <p:cNvCxnSpPr/>
          <p:nvPr/>
        </p:nvCxnSpPr>
        <p:spPr bwMode="auto">
          <a:xfrm flipV="1">
            <a:off x="2971800" y="1219200"/>
            <a:ext cx="685800" cy="88845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4" name="直線コネクタ 13"/>
          <p:cNvCxnSpPr/>
          <p:nvPr/>
        </p:nvCxnSpPr>
        <p:spPr bwMode="auto">
          <a:xfrm>
            <a:off x="2971800" y="2488653"/>
            <a:ext cx="685800" cy="3988347"/>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5" name="正方形/長方形 14"/>
          <p:cNvSpPr/>
          <p:nvPr/>
        </p:nvSpPr>
        <p:spPr bwMode="auto">
          <a:xfrm>
            <a:off x="1752600" y="211679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9305514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テキスト ボックス 2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200" b="1" dirty="0" smtClean="0"/>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画面初期表示時、画面項目クリア処理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a:t>
            </a:r>
            <a:r>
              <a:rPr lang="en-US" altLang="ja-JP" sz="1000" dirty="0" smtClean="0">
                <a:solidFill>
                  <a:schemeClr val="bg1">
                    <a:lumMod val="50000"/>
                  </a:schemeClr>
                </a:solidFill>
              </a:rPr>
              <a:t>function</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データオブジェクト</a:t>
            </a:r>
          </a:p>
          <a:p>
            <a:pPr algn="l"/>
            <a:r>
              <a:rPr lang="en-US" altLang="ja-JP" sz="1000" dirty="0" smtClean="0">
                <a:solidFill>
                  <a:schemeClr val="bg1">
                    <a:lumMod val="50000"/>
                  </a:schemeClr>
                </a:solidFill>
              </a:rPr>
              <a:t> </a:t>
            </a:r>
            <a:r>
              <a:rPr lang="en-US" altLang="ja-JP" sz="1000" dirty="0">
                <a:solidFill>
                  <a:schemeClr val="bg1">
                    <a:lumMod val="50000"/>
                  </a:schemeClr>
                </a:solidFill>
              </a:rPr>
              <a:t>*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イベントオブジェクト</a:t>
            </a:r>
          </a:p>
          <a:p>
            <a:pPr algn="l"/>
            <a:r>
              <a:rPr lang="ja-JP" altLang="en-US" sz="1000" dirty="0" smtClean="0">
                <a:solidFill>
                  <a:schemeClr val="bg1">
                    <a:lumMod val="50000"/>
                  </a:schemeClr>
                </a:solidFill>
              </a:rPr>
              <a:t>*</a:t>
            </a:r>
            <a:r>
              <a:rPr lang="en-US" altLang="ja-JP" sz="1000" dirty="0">
                <a:solidFill>
                  <a:schemeClr val="bg1">
                    <a:lumMod val="50000"/>
                  </a:schemeClr>
                </a:solidFill>
              </a:rPr>
              <a:t>/</a:t>
            </a:r>
          </a:p>
          <a:p>
            <a:pPr algn="l"/>
            <a:r>
              <a:rPr lang="en-US" altLang="ja-JP" sz="1200" b="1" dirty="0" smtClean="0"/>
              <a:t>memberinfo.InsertMemberInfoViewModel.prototype.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ev_pagecontainerbeforeshow</a:t>
            </a:r>
            <a:r>
              <a:rPr lang="en-US" altLang="ja-JP" sz="1200" b="1" dirty="0" smtClean="0"/>
              <a:t> </a:t>
            </a:r>
            <a:r>
              <a:rPr lang="en-US" altLang="ja-JP" sz="1200" b="1" dirty="0"/>
              <a:t>= function </a:t>
            </a:r>
            <a:r>
              <a:rPr lang="en-US" altLang="ja-JP" sz="1200" b="1" dirty="0" smtClean="0"/>
              <a:t>(event, data) </a:t>
            </a:r>
            <a:r>
              <a:rPr lang="en-US" altLang="ja-JP" sz="1200" b="1" dirty="0"/>
              <a:t>{</a:t>
            </a:r>
          </a:p>
          <a:p>
            <a:pPr algn="l"/>
            <a:r>
              <a:rPr lang="en-US" altLang="ja-JP" sz="1200" b="1" dirty="0"/>
              <a:t>  "use strict</a:t>
            </a:r>
            <a:r>
              <a:rPr lang="en-US" altLang="ja-JP" sz="1200" b="1" dirty="0" smtClean="0"/>
              <a:t>";</a:t>
            </a:r>
          </a:p>
          <a:p>
            <a:pPr algn="l"/>
            <a:r>
              <a:rPr lang="en-US" altLang="ja-JP" sz="1100" b="1" dirty="0"/>
              <a:t> </a:t>
            </a:r>
            <a:r>
              <a:rPr lang="en-US" altLang="ja-JP" sz="1100" b="1" dirty="0" smtClean="0"/>
              <a:t> // </a:t>
            </a:r>
            <a:r>
              <a:rPr lang="en-US" altLang="ja-JP" sz="1100" b="1" dirty="0"/>
              <a:t>$("body").</a:t>
            </a:r>
            <a:r>
              <a:rPr lang="en-US" altLang="ja-JP" sz="1100" b="1" dirty="0" err="1"/>
              <a:t>pagecontainer</a:t>
            </a:r>
            <a:r>
              <a:rPr lang="en-US" altLang="ja-JP" sz="1100" b="1" dirty="0"/>
              <a:t>("change", "#</a:t>
            </a:r>
            <a:r>
              <a:rPr lang="en-US" altLang="ja-JP" sz="1100" b="1" dirty="0" err="1"/>
              <a:t>InsertConf</a:t>
            </a:r>
            <a:r>
              <a:rPr lang="en-US" altLang="ja-JP" sz="1100" b="1" dirty="0"/>
              <a:t>", { transition: "slide" </a:t>
            </a:r>
            <a:r>
              <a:rPr lang="en-US" altLang="ja-JP" sz="1100" b="1" dirty="0" smtClean="0"/>
              <a:t>});</a:t>
            </a:r>
          </a:p>
          <a:p>
            <a:pPr algn="l"/>
            <a:r>
              <a:rPr lang="en-US" altLang="ja-JP" sz="1200" b="1" dirty="0" smtClean="0"/>
              <a:t>};</a:t>
            </a:r>
          </a:p>
          <a:p>
            <a:pPr algn="l"/>
            <a:endParaRPr lang="en-US" altLang="ja-JP" sz="1200" b="1" dirty="0" smtClean="0"/>
          </a:p>
          <a:p>
            <a:pPr algn="l"/>
            <a:endParaRPr lang="en-US" altLang="ja-JP" sz="1200" b="1" dirty="0" smtClean="0"/>
          </a:p>
          <a:p>
            <a:pPr algn="l"/>
            <a:endParaRPr lang="en-US" altLang="ja-JP" sz="1200" b="1" dirty="0"/>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確認画面を表示する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ev_tapNext</a:t>
            </a:r>
            <a:r>
              <a:rPr lang="en-US" altLang="ja-JP" sz="1200" b="1" dirty="0"/>
              <a:t> = function (event) {</a:t>
            </a:r>
          </a:p>
          <a:p>
            <a:pPr algn="l"/>
            <a:r>
              <a:rPr lang="en-US" altLang="ja-JP" sz="1200" b="1" dirty="0"/>
              <a:t>  "use strict";</a:t>
            </a:r>
          </a:p>
          <a:p>
            <a:pPr algn="l"/>
            <a:r>
              <a:rPr lang="en-US" altLang="ja-JP" sz="1200" b="1" dirty="0"/>
              <a:t>  </a:t>
            </a:r>
            <a:r>
              <a:rPr lang="en-US" altLang="ja-JP" sz="1200" b="1" dirty="0">
                <a:ln w="1905"/>
                <a:solidFill>
                  <a:srgbClr val="0070C0"/>
                </a:solidFill>
                <a:effectLst>
                  <a:innerShdw blurRad="69850" dist="43180" dir="5400000">
                    <a:srgbClr val="000000">
                      <a:alpha val="65000"/>
                    </a:srgbClr>
                  </a:innerShdw>
                </a:effectLst>
              </a:rPr>
              <a:t>// $("body").</a:t>
            </a:r>
            <a:r>
              <a:rPr lang="en-US" altLang="ja-JP" sz="1200" b="1" dirty="0" err="1">
                <a:ln w="1905"/>
                <a:solidFill>
                  <a:srgbClr val="0070C0"/>
                </a:solidFill>
                <a:effectLst>
                  <a:innerShdw blurRad="69850" dist="43180" dir="5400000">
                    <a:srgbClr val="000000">
                      <a:alpha val="65000"/>
                    </a:srgbClr>
                  </a:innerShdw>
                </a:effectLst>
              </a:rPr>
              <a:t>pagecontainer</a:t>
            </a:r>
            <a:r>
              <a:rPr lang="en-US" altLang="ja-JP" sz="1200" b="1" dirty="0">
                <a:ln w="1905"/>
                <a:solidFill>
                  <a:srgbClr val="0070C0"/>
                </a:solidFill>
                <a:effectLst>
                  <a:innerShdw blurRad="69850" dist="43180" dir="5400000">
                    <a:srgbClr val="000000">
                      <a:alpha val="65000"/>
                    </a:srgbClr>
                  </a:innerShdw>
                </a:effectLst>
              </a:rPr>
              <a:t>("change", "#</a:t>
            </a:r>
            <a:r>
              <a:rPr lang="en-US" altLang="ja-JP" sz="1200" b="1" dirty="0" err="1">
                <a:ln w="1905"/>
                <a:solidFill>
                  <a:srgbClr val="0070C0"/>
                </a:solidFill>
                <a:effectLst>
                  <a:innerShdw blurRad="69850" dist="43180" dir="5400000">
                    <a:srgbClr val="000000">
                      <a:alpha val="65000"/>
                    </a:srgbClr>
                  </a:innerShdw>
                </a:effectLst>
              </a:rPr>
              <a:t>InsertConf</a:t>
            </a:r>
            <a:r>
              <a:rPr lang="en-US" altLang="ja-JP" sz="1200" b="1" dirty="0">
                <a:ln w="1905"/>
                <a:solidFill>
                  <a:srgbClr val="0070C0"/>
                </a:solidFill>
                <a:effectLst>
                  <a:innerShdw blurRad="69850" dist="43180" dir="5400000">
                    <a:srgbClr val="000000">
                      <a:alpha val="65000"/>
                    </a:srgbClr>
                  </a:innerShdw>
                </a:effectLst>
              </a:rPr>
              <a:t>", { transition: "slide" </a:t>
            </a:r>
            <a:r>
              <a:rPr lang="en-US" altLang="ja-JP" sz="1200" b="1" dirty="0" smtClean="0">
                <a:ln w="1905"/>
                <a:solidFill>
                  <a:srgbClr val="0070C0"/>
                </a:solidFill>
                <a:effectLst>
                  <a:innerShdw blurRad="69850" dist="43180" dir="5400000">
                    <a:srgbClr val="000000">
                      <a:alpha val="65000"/>
                    </a:srgbClr>
                  </a:innerShdw>
                </a:effectLst>
              </a:rPr>
              <a:t>});</a:t>
            </a:r>
          </a:p>
          <a:p>
            <a:pPr algn="l"/>
            <a:r>
              <a:rPr lang="en-US" altLang="ja-JP" sz="1200" b="1" dirty="0" smtClean="0"/>
              <a:t>};</a:t>
            </a:r>
            <a:endParaRPr lang="en-US" altLang="ja-JP" sz="1200" b="1"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（１／３）</a:t>
            </a:r>
            <a:endParaRPr lang="ja-JP" altLang="en-US" dirty="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38</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正方形/長方形 10"/>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9" name="直線コネクタ 18"/>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0" name="正方形/長方形 19"/>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a:xfrm>
            <a:off x="3810000" y="3540323"/>
            <a:ext cx="5105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設計書に従い、画面項目クリア処理を実装します。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5" name="正方形/長方形 24"/>
          <p:cNvSpPr/>
          <p:nvPr/>
        </p:nvSpPr>
        <p:spPr>
          <a:xfrm>
            <a:off x="3810000" y="5876544"/>
            <a:ext cx="5105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設計書に従い、確認画面を表示するため、コメント解除します。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82898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24"/>
                                        </p:tgtEl>
                                        <p:attrNameLst>
                                          <p:attrName>r</p:attrName>
                                        </p:attrNameLst>
                                      </p:cBhvr>
                                    </p:animRot>
                                    <p:animRot by="-240000">
                                      <p:cBhvr>
                                        <p:cTn id="14" dur="200" fill="hold">
                                          <p:stCondLst>
                                            <p:cond delay="200"/>
                                          </p:stCondLst>
                                        </p:cTn>
                                        <p:tgtEl>
                                          <p:spTgt spid="24"/>
                                        </p:tgtEl>
                                        <p:attrNameLst>
                                          <p:attrName>r</p:attrName>
                                        </p:attrNameLst>
                                      </p:cBhvr>
                                    </p:animRot>
                                    <p:animRot by="240000">
                                      <p:cBhvr>
                                        <p:cTn id="15" dur="200" fill="hold">
                                          <p:stCondLst>
                                            <p:cond delay="400"/>
                                          </p:stCondLst>
                                        </p:cTn>
                                        <p:tgtEl>
                                          <p:spTgt spid="24"/>
                                        </p:tgtEl>
                                        <p:attrNameLst>
                                          <p:attrName>r</p:attrName>
                                        </p:attrNameLst>
                                      </p:cBhvr>
                                    </p:animRot>
                                    <p:animRot by="-240000">
                                      <p:cBhvr>
                                        <p:cTn id="16" dur="200" fill="hold">
                                          <p:stCondLst>
                                            <p:cond delay="600"/>
                                          </p:stCondLst>
                                        </p:cTn>
                                        <p:tgtEl>
                                          <p:spTgt spid="24"/>
                                        </p:tgtEl>
                                        <p:attrNameLst>
                                          <p:attrName>r</p:attrName>
                                        </p:attrNameLst>
                                      </p:cBhvr>
                                    </p:animRot>
                                    <p:animRot by="120000">
                                      <p:cBhvr>
                                        <p:cTn id="17" dur="200" fill="hold">
                                          <p:stCondLst>
                                            <p:cond delay="800"/>
                                          </p:stCondLst>
                                        </p:cTn>
                                        <p:tgtEl>
                                          <p:spTgt spid="24"/>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25"/>
                                        </p:tgtEl>
                                        <p:attrNameLst>
                                          <p:attrName>r</p:attrName>
                                        </p:attrNameLst>
                                      </p:cBhvr>
                                    </p:animRot>
                                    <p:animRot by="-240000">
                                      <p:cBhvr>
                                        <p:cTn id="20" dur="200" fill="hold">
                                          <p:stCondLst>
                                            <p:cond delay="200"/>
                                          </p:stCondLst>
                                        </p:cTn>
                                        <p:tgtEl>
                                          <p:spTgt spid="25"/>
                                        </p:tgtEl>
                                        <p:attrNameLst>
                                          <p:attrName>r</p:attrName>
                                        </p:attrNameLst>
                                      </p:cBhvr>
                                    </p:animRot>
                                    <p:animRot by="240000">
                                      <p:cBhvr>
                                        <p:cTn id="21" dur="200" fill="hold">
                                          <p:stCondLst>
                                            <p:cond delay="400"/>
                                          </p:stCondLst>
                                        </p:cTn>
                                        <p:tgtEl>
                                          <p:spTgt spid="25"/>
                                        </p:tgtEl>
                                        <p:attrNameLst>
                                          <p:attrName>r</p:attrName>
                                        </p:attrNameLst>
                                      </p:cBhvr>
                                    </p:animRot>
                                    <p:animRot by="-240000">
                                      <p:cBhvr>
                                        <p:cTn id="22" dur="200" fill="hold">
                                          <p:stCondLst>
                                            <p:cond delay="600"/>
                                          </p:stCondLst>
                                        </p:cTn>
                                        <p:tgtEl>
                                          <p:spTgt spid="25"/>
                                        </p:tgtEl>
                                        <p:attrNameLst>
                                          <p:attrName>r</p:attrName>
                                        </p:attrNameLst>
                                      </p:cBhvr>
                                    </p:animRot>
                                    <p:animRot by="120000">
                                      <p:cBhvr>
                                        <p:cTn id="23"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5" grpId="0"/>
      <p:bldP spid="25"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（１／３）</a:t>
            </a:r>
            <a:endParaRPr lang="ja-JP" altLang="en-US" dirty="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39</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527092350"/>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grpSp>
        <p:nvGrpSpPr>
          <p:cNvPr id="6" name="グループ化 5"/>
          <p:cNvGrpSpPr/>
          <p:nvPr/>
        </p:nvGrpSpPr>
        <p:grpSpPr>
          <a:xfrm>
            <a:off x="3657600" y="1143000"/>
            <a:ext cx="5410200" cy="5334000"/>
            <a:chOff x="3657600" y="1143000"/>
            <a:chExt cx="5410200" cy="5334000"/>
          </a:xfrm>
        </p:grpSpPr>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200" b="1" dirty="0" smtClean="0"/>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画面初期表示時、画面項目クリア処理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データオブジェクト</a:t>
              </a:r>
            </a:p>
            <a:p>
              <a:pPr algn="l"/>
              <a:r>
                <a:rPr lang="en-US" altLang="ja-JP" sz="1000" dirty="0" smtClean="0">
                  <a:solidFill>
                    <a:schemeClr val="bg1">
                      <a:lumMod val="50000"/>
                    </a:schemeClr>
                  </a:solidFill>
                </a:rPr>
                <a:t> </a:t>
              </a:r>
              <a:r>
                <a:rPr lang="en-US" altLang="ja-JP" sz="1000" dirty="0">
                  <a:solidFill>
                    <a:schemeClr val="bg1">
                      <a:lumMod val="50000"/>
                    </a:schemeClr>
                  </a:solidFill>
                </a:rPr>
                <a:t>*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イベントオブジェクト</a:t>
              </a:r>
            </a:p>
            <a:p>
              <a:pPr algn="l"/>
              <a:r>
                <a:rPr lang="ja-JP" altLang="en-US" sz="1000" dirty="0" smtClean="0">
                  <a:solidFill>
                    <a:schemeClr val="bg1">
                      <a:lumMod val="50000"/>
                    </a:schemeClr>
                  </a:solidFill>
                </a:rPr>
                <a:t>*</a:t>
              </a:r>
              <a:r>
                <a:rPr lang="en-US" altLang="ja-JP" sz="1000" dirty="0">
                  <a:solidFill>
                    <a:schemeClr val="bg1">
                      <a:lumMod val="50000"/>
                    </a:schemeClr>
                  </a:solidFill>
                </a:rPr>
                <a:t>/</a:t>
              </a:r>
            </a:p>
            <a:p>
              <a:pPr algn="l"/>
              <a:r>
                <a:rPr lang="en-US" altLang="ja-JP" sz="1200" b="1" dirty="0" smtClean="0"/>
                <a:t>memberinfo.InsertMemberInfoViewModel.prototype.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ev_pagecontainerbeforeshow</a:t>
              </a:r>
              <a:r>
                <a:rPr lang="en-US" altLang="ja-JP" sz="1200" b="1" dirty="0" smtClean="0"/>
                <a:t> </a:t>
              </a:r>
              <a:r>
                <a:rPr lang="en-US" altLang="ja-JP" sz="1200" b="1" dirty="0"/>
                <a:t>= function </a:t>
              </a:r>
              <a:r>
                <a:rPr lang="en-US" altLang="ja-JP" sz="1200" b="1" dirty="0" smtClean="0"/>
                <a:t>(event, data) </a:t>
              </a:r>
              <a:r>
                <a:rPr lang="en-US" altLang="ja-JP" sz="1200" b="1" dirty="0"/>
                <a:t>{</a:t>
              </a:r>
            </a:p>
            <a:p>
              <a:pPr algn="l"/>
              <a:r>
                <a:rPr lang="en-US" altLang="ja-JP" sz="1200" b="1" dirty="0"/>
                <a:t>  "use strict</a:t>
              </a:r>
              <a:r>
                <a:rPr lang="en-US" altLang="ja-JP" sz="1200" b="1" dirty="0" smtClean="0"/>
                <a:t>";</a:t>
              </a:r>
            </a:p>
            <a:p>
              <a:pPr algn="l"/>
              <a:r>
                <a:rPr lang="ja-JP" altLang="en-US" sz="1000" b="1" dirty="0">
                  <a:solidFill>
                    <a:srgbClr val="0070C0"/>
                  </a:solidFill>
                </a:rPr>
                <a:t> </a:t>
              </a:r>
              <a:r>
                <a:rPr lang="ja-JP" altLang="en-US" sz="1000" b="1" dirty="0" smtClean="0">
                  <a:solidFill>
                    <a:srgbClr val="0070C0"/>
                  </a:solidFill>
                </a:rPr>
                <a:t>   </a:t>
              </a:r>
              <a:r>
                <a:rPr lang="en-US" altLang="ja-JP" sz="1000" b="1" dirty="0" smtClean="0">
                  <a:solidFill>
                    <a:srgbClr val="0070C0"/>
                  </a:solidFill>
                </a:rPr>
                <a:t>// </a:t>
              </a:r>
              <a:r>
                <a:rPr lang="ja-JP" altLang="en-US" sz="1000" b="1" dirty="0">
                  <a:solidFill>
                    <a:srgbClr val="0070C0"/>
                  </a:solidFill>
                </a:rPr>
                <a:t>会員情報登録画面初期表示時に、会員番号、会員名、住所、</a:t>
              </a:r>
              <a:r>
                <a:rPr lang="en-US" altLang="ja-JP" sz="1000" b="1" dirty="0">
                  <a:solidFill>
                    <a:srgbClr val="0070C0"/>
                  </a:solidFill>
                </a:rPr>
                <a:t>Email</a:t>
              </a:r>
              <a:r>
                <a:rPr lang="ja-JP" altLang="en-US" sz="1000" b="1" dirty="0">
                  <a:solidFill>
                    <a:srgbClr val="0070C0"/>
                  </a:solidFill>
                </a:rPr>
                <a:t>の入力欄を初期化する。</a:t>
              </a:r>
            </a:p>
            <a:p>
              <a:pPr algn="l"/>
              <a:r>
                <a:rPr lang="ja-JP" altLang="en-US" sz="1200" b="1" dirty="0">
                  <a:solidFill>
                    <a:srgbClr val="0070C0"/>
                  </a:solidFill>
                </a:rPr>
                <a:t>  </a:t>
              </a:r>
              <a:r>
                <a:rPr lang="ja-JP" altLang="en-US" sz="1200" b="1" dirty="0" smtClean="0">
                  <a:solidFill>
                    <a:srgbClr val="0070C0"/>
                  </a:solidFill>
                </a:rPr>
                <a:t>  </a:t>
              </a:r>
              <a:r>
                <a:rPr lang="en-US" altLang="ja-JP" sz="1200" b="1" dirty="0" smtClean="0">
                  <a:solidFill>
                    <a:srgbClr val="0070C0"/>
                  </a:solidFill>
                </a:rPr>
                <a:t>$("#</a:t>
              </a:r>
              <a:r>
                <a:rPr lang="en-US" altLang="ja-JP" sz="1200" b="1" dirty="0" err="1">
                  <a:solidFill>
                    <a:srgbClr val="0070C0"/>
                  </a:solidFill>
                </a:rPr>
                <a:t>InsertMemberInfo_MEMBER_NO</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InsertMemberInfo_MEMBER_NAME</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InsertMemberInfo_MEMBER_ADDRESS</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InsertMemberInfo_MEMBER_EMAIL</a:t>
              </a:r>
              <a:r>
                <a:rPr lang="en-US" altLang="ja-JP" sz="1200" b="1" dirty="0">
                  <a:solidFill>
                    <a:srgbClr val="0070C0"/>
                  </a:solidFill>
                </a:rPr>
                <a:t>").</a:t>
              </a:r>
              <a:r>
                <a:rPr lang="en-US" altLang="ja-JP" sz="1200" b="1" dirty="0" err="1">
                  <a:solidFill>
                    <a:srgbClr val="0070C0"/>
                  </a:solidFill>
                </a:rPr>
                <a:t>val</a:t>
              </a:r>
              <a:r>
                <a:rPr lang="en-US" altLang="ja-JP" sz="1200" b="1" dirty="0" smtClean="0">
                  <a:solidFill>
                    <a:srgbClr val="0070C0"/>
                  </a:solidFill>
                </a:rPr>
                <a:t>(""); </a:t>
              </a:r>
              <a:r>
                <a:rPr lang="en-US" altLang="ja-JP" sz="1200" b="1" dirty="0" smtClean="0"/>
                <a:t>}</a:t>
              </a:r>
              <a:endParaRPr lang="en-US" altLang="ja-JP" sz="1200" b="1" dirty="0"/>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確認画面を表示する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ev_tapNext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t>= function (event) </a:t>
              </a:r>
              <a:r>
                <a:rPr lang="en-US" altLang="ja-JP" sz="1200" b="1" dirty="0" smtClean="0"/>
                <a:t>{</a:t>
              </a:r>
            </a:p>
            <a:p>
              <a:pPr algn="l"/>
              <a:r>
                <a:rPr lang="en-US" altLang="ja-JP" sz="1200" b="1" dirty="0" smtClean="0"/>
                <a:t>  "use strict";</a:t>
              </a:r>
            </a:p>
            <a:p>
              <a:pPr algn="l"/>
              <a:r>
                <a:rPr lang="en-US" altLang="ja-JP" sz="1000" b="1" dirty="0">
                  <a:solidFill>
                    <a:srgbClr val="0070C0"/>
                  </a:solidFill>
                </a:rPr>
                <a:t> </a:t>
              </a:r>
              <a:r>
                <a:rPr lang="en-US" altLang="ja-JP" sz="1000" b="1" dirty="0" smtClean="0">
                  <a:solidFill>
                    <a:srgbClr val="0070C0"/>
                  </a:solidFill>
                </a:rPr>
                <a:t>   //</a:t>
              </a:r>
              <a:r>
                <a:rPr lang="ja-JP" altLang="en-US" sz="1000" b="1" dirty="0">
                  <a:solidFill>
                    <a:srgbClr val="0070C0"/>
                  </a:solidFill>
                </a:rPr>
                <a:t>会員番号チェック</a:t>
              </a:r>
            </a:p>
            <a:p>
              <a:pPr algn="l"/>
              <a:r>
                <a:rPr lang="ja-JP" altLang="en-US" sz="1200" b="1" dirty="0">
                  <a:solidFill>
                    <a:srgbClr val="0070C0"/>
                  </a:solidFill>
                </a:rPr>
                <a:t>    </a:t>
              </a:r>
              <a:r>
                <a:rPr lang="en-US" altLang="ja-JP" sz="1200" b="1" dirty="0">
                  <a:solidFill>
                    <a:srgbClr val="0070C0"/>
                  </a:solidFill>
                </a:rPr>
                <a:t>if (</a:t>
              </a:r>
              <a:r>
                <a:rPr lang="en-US" altLang="ja-JP" sz="1200" b="1" dirty="0" err="1">
                  <a:solidFill>
                    <a:srgbClr val="0070C0"/>
                  </a:solidFill>
                </a:rPr>
                <a:t>memberinfo.InsertMemberInfoViewHelper.checkMemberNo</a:t>
              </a:r>
              <a:r>
                <a:rPr lang="en-US" altLang="ja-JP" sz="1200" b="1" dirty="0">
                  <a:solidFill>
                    <a:srgbClr val="0070C0"/>
                  </a:solidFill>
                </a:rPr>
                <a:t>()) {</a:t>
              </a:r>
            </a:p>
            <a:p>
              <a:pPr algn="l"/>
              <a:r>
                <a:rPr lang="en-US" altLang="ja-JP" sz="1100" b="1" dirty="0" smtClean="0">
                  <a:solidFill>
                    <a:srgbClr val="0070C0"/>
                  </a:solidFill>
                </a:rPr>
                <a:t>        return</a:t>
              </a:r>
              <a:r>
                <a:rPr lang="en-US" altLang="ja-JP" sz="1100" b="1" dirty="0">
                  <a:solidFill>
                    <a:srgbClr val="0070C0"/>
                  </a:solidFill>
                </a:rPr>
                <a:t>;</a:t>
              </a:r>
            </a:p>
            <a:p>
              <a:pPr algn="l"/>
              <a:r>
                <a:rPr lang="en-US" altLang="ja-JP" sz="1100" b="1" dirty="0">
                  <a:solidFill>
                    <a:srgbClr val="0070C0"/>
                  </a:solidFill>
                </a:rPr>
                <a:t>    </a:t>
              </a:r>
              <a:r>
                <a:rPr lang="en-US" altLang="ja-JP" sz="1100" b="1" dirty="0" smtClean="0">
                  <a:solidFill>
                    <a:srgbClr val="0070C0"/>
                  </a:solidFill>
                </a:rPr>
                <a:t>}</a:t>
              </a:r>
              <a:endParaRPr lang="en-US" altLang="ja-JP" sz="1100" b="1" dirty="0">
                <a:solidFill>
                  <a:srgbClr val="0070C0"/>
                </a:solidFill>
              </a:endParaRPr>
            </a:p>
            <a:p>
              <a:pPr algn="l"/>
              <a:r>
                <a:rPr lang="en-US" altLang="ja-JP" sz="1000" b="1" dirty="0" smtClean="0">
                  <a:solidFill>
                    <a:srgbClr val="0070C0"/>
                  </a:solidFill>
                </a:rPr>
                <a:t>    //</a:t>
              </a:r>
              <a:r>
                <a:rPr lang="ja-JP" altLang="en-US" sz="1000" b="1" dirty="0" smtClean="0">
                  <a:solidFill>
                    <a:srgbClr val="0070C0"/>
                  </a:solidFill>
                </a:rPr>
                <a:t>確認画面に遷移する</a:t>
              </a:r>
              <a:endParaRPr lang="en-US" altLang="ja-JP" sz="1000" b="1" dirty="0" smtClean="0">
                <a:solidFill>
                  <a:srgbClr val="0070C0"/>
                </a:solidFill>
              </a:endParaRPr>
            </a:p>
            <a:p>
              <a:pPr algn="l"/>
              <a:r>
                <a:rPr lang="en-US" altLang="ja-JP" sz="1200" b="1" dirty="0" smtClean="0">
                  <a:solidFill>
                    <a:srgbClr val="0070C0"/>
                  </a:solidFill>
                </a:rPr>
                <a:t>    </a:t>
              </a:r>
              <a:r>
                <a:rPr lang="en-US" altLang="ja-JP" sz="1100" b="1" dirty="0">
                  <a:ln w="1905"/>
                  <a:solidFill>
                    <a:srgbClr val="0070C0"/>
                  </a:solidFill>
                  <a:effectLst>
                    <a:innerShdw blurRad="69850" dist="43180" dir="5400000">
                      <a:srgbClr val="000000">
                        <a:alpha val="65000"/>
                      </a:srgbClr>
                    </a:innerShdw>
                  </a:effectLst>
                </a:rPr>
                <a:t>$("body").</a:t>
              </a:r>
              <a:r>
                <a:rPr lang="en-US" altLang="ja-JP" sz="1100" b="1" dirty="0" err="1">
                  <a:ln w="1905"/>
                  <a:solidFill>
                    <a:srgbClr val="0070C0"/>
                  </a:solidFill>
                  <a:effectLst>
                    <a:innerShdw blurRad="69850" dist="43180" dir="5400000">
                      <a:srgbClr val="000000">
                        <a:alpha val="65000"/>
                      </a:srgbClr>
                    </a:innerShdw>
                  </a:effectLst>
                </a:rPr>
                <a:t>pagecontainer</a:t>
              </a:r>
              <a:r>
                <a:rPr lang="en-US" altLang="ja-JP" sz="1100" b="1" dirty="0">
                  <a:ln w="1905"/>
                  <a:solidFill>
                    <a:srgbClr val="0070C0"/>
                  </a:solidFill>
                  <a:effectLst>
                    <a:innerShdw blurRad="69850" dist="43180" dir="5400000">
                      <a:srgbClr val="000000">
                        <a:alpha val="65000"/>
                      </a:srgbClr>
                    </a:innerShdw>
                  </a:effectLst>
                </a:rPr>
                <a:t>("change", "#</a:t>
              </a:r>
              <a:r>
                <a:rPr lang="en-US" altLang="ja-JP" sz="1100" b="1" dirty="0" err="1">
                  <a:ln w="1905"/>
                  <a:solidFill>
                    <a:srgbClr val="0070C0"/>
                  </a:solidFill>
                  <a:effectLst>
                    <a:innerShdw blurRad="69850" dist="43180" dir="5400000">
                      <a:srgbClr val="000000">
                        <a:alpha val="65000"/>
                      </a:srgbClr>
                    </a:innerShdw>
                  </a:effectLst>
                </a:rPr>
                <a:t>InsertConf</a:t>
              </a:r>
              <a:r>
                <a:rPr lang="en-US" altLang="ja-JP" sz="1100" b="1" dirty="0">
                  <a:ln w="1905"/>
                  <a:solidFill>
                    <a:srgbClr val="0070C0"/>
                  </a:solidFill>
                  <a:effectLst>
                    <a:innerShdw blurRad="69850" dist="43180" dir="5400000">
                      <a:srgbClr val="000000">
                        <a:alpha val="65000"/>
                      </a:srgbClr>
                    </a:innerShdw>
                  </a:effectLst>
                </a:rPr>
                <a:t>", { transition: "slide" </a:t>
              </a:r>
              <a:r>
                <a:rPr lang="en-US" altLang="ja-JP" sz="1100" b="1" dirty="0" smtClean="0">
                  <a:ln w="1905"/>
                  <a:solidFill>
                    <a:srgbClr val="0070C0"/>
                  </a:solidFill>
                  <a:effectLst>
                    <a:innerShdw blurRad="69850" dist="43180" dir="5400000">
                      <a:srgbClr val="000000">
                        <a:alpha val="65000"/>
                      </a:srgbClr>
                    </a:innerShdw>
                  </a:effectLst>
                </a:rPr>
                <a:t>});</a:t>
              </a:r>
              <a:endParaRPr lang="en-US" altLang="ja-JP" sz="1100" b="1" dirty="0">
                <a:ln w="1905"/>
                <a:solidFill>
                  <a:srgbClr val="0070C0"/>
                </a:solidFill>
                <a:effectLst>
                  <a:innerShdw blurRad="69850" dist="43180" dir="5400000">
                    <a:srgbClr val="000000">
                      <a:alpha val="65000"/>
                    </a:srgbClr>
                  </a:innerShdw>
                </a:effectLst>
              </a:endParaRPr>
            </a:p>
          </p:txBody>
        </p:sp>
        <p:sp>
          <p:nvSpPr>
            <p:cNvPr id="11" name="正方形/長方形 10"/>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grpSp>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9" name="直線コネクタ 18"/>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0" name="正方形/長方形 19"/>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336729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自動生成結果</a:t>
            </a:r>
            <a:r>
              <a:rPr lang="ja-JP" altLang="en-US" dirty="0" smtClean="0"/>
              <a:t>：</a:t>
            </a:r>
            <a:r>
              <a:rPr lang="en-US" altLang="ja-JP" dirty="0" err="1" smtClean="0"/>
              <a:t>ViewModel</a:t>
            </a:r>
            <a:r>
              <a:rPr lang="ja-JP" altLang="en-US" dirty="0"/>
              <a:t> </a:t>
            </a:r>
            <a:r>
              <a:rPr lang="ja-JP" altLang="en-US" dirty="0" smtClean="0"/>
              <a:t>（２／</a:t>
            </a:r>
            <a:r>
              <a:rPr lang="ja-JP" altLang="en-US" dirty="0"/>
              <a:t>３）</a:t>
            </a: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40</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smtClean="0">
                <a:solidFill>
                  <a:schemeClr val="bg1">
                    <a:lumMod val="50000"/>
                  </a:schemeClr>
                </a:solidFill>
              </a:rPr>
              <a:t>確認画面</a:t>
            </a:r>
            <a:r>
              <a:rPr lang="en-US" altLang="ja-JP" sz="1000" dirty="0" smtClean="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a:solidFill>
                  <a:schemeClr val="bg1">
                    <a:lumMod val="50000"/>
                  </a:schemeClr>
                </a:solidFill>
              </a:rPr>
              <a:t>ユーザが入力した値で登録処理を行う。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000" b="1" dirty="0" err="1"/>
              <a:t>memberinfo.InsertConfViewModel.prototype.ev_tapInsert</a:t>
            </a:r>
            <a:r>
              <a:rPr lang="en-US" altLang="ja-JP" sz="1000" b="1" dirty="0"/>
              <a:t> = function (event) {</a:t>
            </a:r>
          </a:p>
          <a:p>
            <a:pPr algn="l"/>
            <a:r>
              <a:rPr lang="en-US" altLang="ja-JP" sz="1000" b="1" dirty="0"/>
              <a:t>  "use strict";</a:t>
            </a:r>
          </a:p>
          <a:p>
            <a:pPr algn="l"/>
            <a:r>
              <a:rPr lang="en-US" altLang="ja-JP" sz="1000" b="1" dirty="0"/>
              <a:t>  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InsertMemberInfoData</a:t>
            </a:r>
            <a:r>
              <a:rPr lang="ja-JP" altLang="en-US" sz="1000" dirty="0">
                <a:solidFill>
                  <a:schemeClr val="bg1">
                    <a:lumMod val="50000"/>
                  </a:schemeClr>
                </a:solidFill>
              </a:rPr>
              <a:t>のインスタンスを生成する。</a:t>
            </a:r>
          </a:p>
          <a:p>
            <a:pPr algn="l"/>
            <a:r>
              <a:rPr lang="ja-JP" altLang="en-US" sz="1000" dirty="0">
                <a:solidFill>
                  <a:schemeClr val="bg1">
                    <a:lumMod val="50000"/>
                  </a:schemeClr>
                </a:solidFill>
              </a:rPr>
              <a:t>     * </a:t>
            </a:r>
            <a:r>
              <a:rPr lang="en-US" altLang="ja-JP" sz="1000" dirty="0">
                <a:solidFill>
                  <a:schemeClr val="bg1">
                    <a:lumMod val="50000"/>
                  </a:schemeClr>
                </a:solidFill>
              </a:rPr>
              <a:t>@type {</a:t>
            </a:r>
            <a:r>
              <a:rPr lang="en-US" altLang="ja-JP" sz="1000" dirty="0" err="1">
                <a:solidFill>
                  <a:schemeClr val="bg1">
                    <a:lumMod val="50000"/>
                  </a:schemeClr>
                </a:solidFill>
              </a:rPr>
              <a:t>memberinfo.InsertMemberInfoData</a:t>
            </a:r>
            <a:r>
              <a:rPr lang="en-US" altLang="ja-JP" sz="1000" dirty="0">
                <a:solidFill>
                  <a:schemeClr val="bg1">
                    <a:lumMod val="50000"/>
                  </a:schemeClr>
                </a:solidFill>
              </a:rPr>
              <a:t>}</a:t>
            </a:r>
          </a:p>
          <a:p>
            <a:pPr algn="l"/>
            <a:r>
              <a:rPr lang="en-US" altLang="ja-JP" sz="1000" dirty="0">
                <a:solidFill>
                  <a:schemeClr val="bg1">
                    <a:lumMod val="50000"/>
                  </a:schemeClr>
                </a:solidFill>
              </a:rPr>
              <a:t>     */</a:t>
            </a:r>
          </a:p>
          <a:p>
            <a:pPr algn="l"/>
            <a:r>
              <a:rPr lang="en-US" altLang="ja-JP" sz="1100" b="1" dirty="0"/>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new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InsertMemberInfoLogic</a:t>
            </a:r>
            <a:r>
              <a:rPr lang="ja-JP" altLang="en-US" sz="1000" dirty="0">
                <a:solidFill>
                  <a:schemeClr val="bg1">
                    <a:lumMod val="50000"/>
                  </a:schemeClr>
                </a:solidFill>
              </a:rPr>
              <a:t>のインスタンスを生成する。</a:t>
            </a:r>
          </a:p>
          <a:p>
            <a:pPr algn="l"/>
            <a:r>
              <a:rPr lang="ja-JP" altLang="en-US" sz="1000" dirty="0">
                <a:solidFill>
                  <a:schemeClr val="bg1">
                    <a:lumMod val="50000"/>
                  </a:schemeClr>
                </a:solidFill>
              </a:rPr>
              <a:t>     * </a:t>
            </a:r>
            <a:r>
              <a:rPr lang="en-US" altLang="ja-JP" sz="1000" dirty="0">
                <a:solidFill>
                  <a:schemeClr val="bg1">
                    <a:lumMod val="50000"/>
                  </a:schemeClr>
                </a:solidFill>
              </a:rPr>
              <a:t>@type {</a:t>
            </a:r>
            <a:r>
              <a:rPr lang="en-US" altLang="ja-JP" sz="1000" dirty="0" err="1">
                <a:solidFill>
                  <a:schemeClr val="bg1">
                    <a:lumMod val="50000"/>
                  </a:schemeClr>
                </a:solidFill>
              </a:rPr>
              <a:t>memberinfo.InsertMemberInfoLogic</a:t>
            </a:r>
            <a:r>
              <a:rPr lang="en-US" altLang="ja-JP" sz="1000" dirty="0">
                <a:solidFill>
                  <a:schemeClr val="bg1">
                    <a:lumMod val="50000"/>
                  </a:schemeClr>
                </a:solidFill>
              </a:rPr>
              <a:t>}</a:t>
            </a:r>
          </a:p>
          <a:p>
            <a:pPr algn="l"/>
            <a:r>
              <a:rPr lang="en-US" altLang="ja-JP" sz="1000" dirty="0">
                <a:solidFill>
                  <a:schemeClr val="bg1">
                    <a:lumMod val="50000"/>
                  </a:schemeClr>
                </a:solidFill>
              </a:rPr>
              <a:t>     */</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insertMemberInfoLogic</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new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memberinfo.InsertMemberInfoLogic</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insertMemberInfoLogic.lg_insert</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memberinfo.InsertConfViewModel.cl_insertMemberInfoInsert</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systemcommon.SystemCommonUtil.errorCallback</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100" b="1" dirty="0"/>
          </a:p>
          <a:p>
            <a:pPr algn="l"/>
            <a:r>
              <a:rPr lang="en-US" altLang="ja-JP" sz="1100" b="1" dirty="0"/>
              <a:t>  } catch (e) {</a:t>
            </a:r>
          </a:p>
          <a:p>
            <a:pPr algn="l"/>
            <a:r>
              <a:rPr lang="en-US" altLang="ja-JP" sz="1100" b="1" dirty="0"/>
              <a:t>    </a:t>
            </a:r>
            <a:r>
              <a:rPr lang="en-US" altLang="ja-JP" sz="1100" b="1" dirty="0" err="1"/>
              <a:t>log.error</a:t>
            </a:r>
            <a:r>
              <a:rPr lang="en-US" altLang="ja-JP" sz="1100" b="1" dirty="0"/>
              <a:t>("An error occurred", e);</a:t>
            </a:r>
          </a:p>
          <a:p>
            <a:pPr algn="l"/>
            <a:r>
              <a:rPr lang="en-US" altLang="ja-JP" sz="1100" b="1" dirty="0"/>
              <a:t>    throw e;</a:t>
            </a:r>
          </a:p>
          <a:p>
            <a:pPr algn="l"/>
            <a:r>
              <a:rPr lang="en-US" altLang="ja-JP" sz="1100" b="1" dirty="0"/>
              <a:t>  }</a:t>
            </a:r>
          </a:p>
          <a:p>
            <a:pPr algn="l"/>
            <a:r>
              <a:rPr lang="en-US" altLang="ja-JP" sz="1100" b="1" dirty="0" smtClean="0"/>
              <a:t>};</a:t>
            </a:r>
            <a:endParaRPr lang="en-US" altLang="ja-JP" sz="11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4" name="直線コネクタ 13"/>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コネクタ 14"/>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401312" y="2607596"/>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LOGIC</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を利用するためのコードが生成されています。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20342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8"/>
                                        </p:tgtEl>
                                        <p:attrNameLst>
                                          <p:attrName>r</p:attrName>
                                        </p:attrNameLst>
                                      </p:cBhvr>
                                    </p:animRot>
                                    <p:animRot by="-240000">
                                      <p:cBhvr>
                                        <p:cTn id="7" dur="200" fill="hold">
                                          <p:stCondLst>
                                            <p:cond delay="200"/>
                                          </p:stCondLst>
                                        </p:cTn>
                                        <p:tgtEl>
                                          <p:spTgt spid="18"/>
                                        </p:tgtEl>
                                        <p:attrNameLst>
                                          <p:attrName>r</p:attrName>
                                        </p:attrNameLst>
                                      </p:cBhvr>
                                    </p:animRot>
                                    <p:animRot by="240000">
                                      <p:cBhvr>
                                        <p:cTn id="8" dur="200" fill="hold">
                                          <p:stCondLst>
                                            <p:cond delay="400"/>
                                          </p:stCondLst>
                                        </p:cTn>
                                        <p:tgtEl>
                                          <p:spTgt spid="18"/>
                                        </p:tgtEl>
                                        <p:attrNameLst>
                                          <p:attrName>r</p:attrName>
                                        </p:attrNameLst>
                                      </p:cBhvr>
                                    </p:animRot>
                                    <p:animRot by="-240000">
                                      <p:cBhvr>
                                        <p:cTn id="9" dur="200" fill="hold">
                                          <p:stCondLst>
                                            <p:cond delay="600"/>
                                          </p:stCondLst>
                                        </p:cTn>
                                        <p:tgtEl>
                                          <p:spTgt spid="18"/>
                                        </p:tgtEl>
                                        <p:attrNameLst>
                                          <p:attrName>r</p:attrName>
                                        </p:attrNameLst>
                                      </p:cBhvr>
                                    </p:animRot>
                                    <p:animRot by="120000">
                                      <p:cBhvr>
                                        <p:cTn id="10"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テキスト ボックス 1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smtClean="0">
                <a:solidFill>
                  <a:schemeClr val="bg1">
                    <a:lumMod val="50000"/>
                  </a:schemeClr>
                </a:solidFill>
              </a:rPr>
              <a:t>summary </a:t>
            </a:r>
            <a:r>
              <a:rPr lang="ja-JP" altLang="en-US" sz="1000" dirty="0" smtClean="0">
                <a:solidFill>
                  <a:schemeClr val="bg1">
                    <a:lumMod val="50000"/>
                  </a:schemeClr>
                </a:solidFill>
              </a:rPr>
              <a:t>確認画面</a:t>
            </a:r>
            <a:r>
              <a:rPr lang="en-US" altLang="ja-JP" sz="1000" dirty="0" smtClean="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smtClean="0">
                <a:solidFill>
                  <a:schemeClr val="bg1">
                    <a:lumMod val="50000"/>
                  </a:schemeClr>
                </a:solidFill>
              </a:rPr>
              <a:t>会員情報登録画面</a:t>
            </a:r>
            <a:r>
              <a:rPr lang="ja-JP" altLang="en-US" sz="1000" dirty="0">
                <a:solidFill>
                  <a:schemeClr val="bg1">
                    <a:lumMod val="50000"/>
                  </a:schemeClr>
                </a:solidFill>
              </a:rPr>
              <a:t>に戻る。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memberinfo.InsertConfViewModel.prototype.ev_tapCancel</a:t>
            </a:r>
            <a:r>
              <a:rPr lang="en-US" altLang="ja-JP" sz="1200" b="1" dirty="0"/>
              <a:t> = function (event) {</a:t>
            </a:r>
          </a:p>
          <a:p>
            <a:pPr algn="l"/>
            <a:r>
              <a:rPr lang="en-US" altLang="ja-JP" sz="1200" b="1" dirty="0"/>
              <a:t>  "use strict";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$("body").</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pagecontainer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("change",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smtClean="0"/>
              <a:t>};</a:t>
            </a:r>
            <a:endParaRPr lang="en-US" altLang="ja-JP" sz="1200" b="1" dirty="0"/>
          </a:p>
          <a:p>
            <a:pPr algn="l"/>
            <a:endParaRPr lang="en-US" altLang="ja-JP" sz="1100" b="1" dirty="0" smtClean="0">
              <a:solidFill>
                <a:srgbClr val="7030A0"/>
              </a:solidFill>
            </a:endParaRPr>
          </a:p>
          <a:p>
            <a:pPr algn="l"/>
            <a:endParaRPr lang="en-US" altLang="ja-JP" sz="11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en-US" altLang="ja-JP" sz="1000" dirty="0" err="1">
                <a:solidFill>
                  <a:schemeClr val="bg1">
                    <a:lumMod val="50000"/>
                  </a:schemeClr>
                </a:solidFill>
              </a:rPr>
              <a:t>InsertMemberInfoLogic.lg_insert</a:t>
            </a:r>
            <a:r>
              <a:rPr lang="ja-JP" altLang="en-US" sz="1000" dirty="0">
                <a:solidFill>
                  <a:schemeClr val="bg1">
                    <a:lumMod val="50000"/>
                  </a:schemeClr>
                </a:solidFill>
              </a:rPr>
              <a:t>メソッドが呼び出す、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DAO(MEMBERINFO_INSERT)</a:t>
            </a:r>
            <a:r>
              <a:rPr lang="ja-JP" altLang="en-US" sz="1000" dirty="0">
                <a:solidFill>
                  <a:schemeClr val="bg1">
                    <a:lumMod val="50000"/>
                  </a:schemeClr>
                </a:solidFill>
              </a:rPr>
              <a:t>の呼び出し成功時に利用するコールバックメソッド。</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endParaRPr lang="en-US" altLang="ja-JP" sz="1000" dirty="0">
              <a:solidFill>
                <a:schemeClr val="bg1">
                  <a:lumMod val="50000"/>
                </a:schemeClr>
              </a:solidFill>
            </a:endParaRP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非同期処理の結果</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{string} status </a:t>
            </a:r>
            <a:r>
              <a:rPr lang="ja-JP" altLang="en-US" sz="1000" dirty="0">
                <a:solidFill>
                  <a:schemeClr val="bg1">
                    <a:lumMod val="50000"/>
                  </a:schemeClr>
                </a:solidFill>
              </a:rPr>
              <a:t>リクエスト結果を表す文字列</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xhr</a:t>
            </a:r>
            <a:r>
              <a:rPr lang="en-US" altLang="ja-JP" sz="1000" dirty="0">
                <a:solidFill>
                  <a:schemeClr val="bg1">
                    <a:lumMod val="50000"/>
                  </a:schemeClr>
                </a:solidFill>
              </a:rPr>
              <a:t> </a:t>
            </a:r>
            <a:r>
              <a:rPr lang="en-US" altLang="ja-JP" sz="1000" dirty="0" err="1">
                <a:solidFill>
                  <a:schemeClr val="bg1">
                    <a:lumMod val="50000"/>
                  </a:schemeClr>
                </a:solidFill>
              </a:rPr>
              <a:t>XMLHttpRequest</a:t>
            </a:r>
            <a:r>
              <a:rPr lang="ja-JP" altLang="en-US" sz="1000" dirty="0">
                <a:solidFill>
                  <a:schemeClr val="bg1">
                    <a:lumMod val="50000"/>
                  </a:schemeClr>
                </a:solidFill>
              </a:rPr>
              <a:t>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smtClean="0"/>
              <a:t>memberinfo.InsertMemberInfoViewModel.prototype.ev_tapNext</a:t>
            </a:r>
            <a:r>
              <a:rPr lang="en-US" altLang="ja-JP" sz="1200" b="1" dirty="0" smtClean="0"/>
              <a:t> </a:t>
            </a:r>
            <a:r>
              <a:rPr lang="en-US" altLang="ja-JP" sz="1200" b="1" dirty="0"/>
              <a:t>= function (event) {</a:t>
            </a:r>
          </a:p>
          <a:p>
            <a:pPr algn="l"/>
            <a:r>
              <a:rPr lang="en-US" altLang="ja-JP" sz="1200" b="1" dirty="0" err="1" smtClean="0"/>
              <a:t>ata</a:t>
            </a:r>
            <a:r>
              <a:rPr lang="en-US" altLang="ja-JP" sz="1200" b="1" dirty="0" smtClean="0"/>
              <a:t>, status, </a:t>
            </a:r>
            <a:r>
              <a:rPr lang="en-US" altLang="ja-JP" sz="1200" b="1" dirty="0" err="1" smtClean="0"/>
              <a:t>xhr</a:t>
            </a:r>
            <a:r>
              <a:rPr lang="en-US" altLang="ja-JP" sz="1200" b="1" dirty="0" smtClean="0"/>
              <a:t>) {</a:t>
            </a:r>
          </a:p>
          <a:p>
            <a:pPr algn="l"/>
            <a:r>
              <a:rPr lang="en-US" altLang="ja-JP" sz="1200" b="1" dirty="0" smtClean="0"/>
              <a:t>  </a:t>
            </a:r>
            <a:r>
              <a:rPr lang="en-US" altLang="ja-JP" sz="1200" b="1" dirty="0"/>
              <a:t>"use strict";</a:t>
            </a:r>
          </a:p>
          <a:p>
            <a:pPr algn="l"/>
            <a:r>
              <a:rPr lang="en-US" altLang="ja-JP" sz="1100" b="1" dirty="0">
                <a:ln w="1905"/>
                <a:solidFill>
                  <a:srgbClr val="0070C0"/>
                </a:solidFill>
                <a:effectLst>
                  <a:innerShdw blurRad="69850" dist="43180" dir="5400000">
                    <a:srgbClr val="000000">
                      <a:alpha val="65000"/>
                    </a:srgbClr>
                  </a:innerShdw>
                </a:effectLst>
              </a:rPr>
              <a:t>  // $("body").</a:t>
            </a:r>
            <a:r>
              <a:rPr lang="en-US" altLang="ja-JP" sz="1100" b="1" dirty="0" err="1">
                <a:ln w="1905"/>
                <a:solidFill>
                  <a:srgbClr val="0070C0"/>
                </a:solidFill>
                <a:effectLst>
                  <a:innerShdw blurRad="69850" dist="43180" dir="5400000">
                    <a:srgbClr val="000000">
                      <a:alpha val="65000"/>
                    </a:srgbClr>
                  </a:innerShdw>
                </a:effectLst>
              </a:rPr>
              <a:t>pagecontainer</a:t>
            </a:r>
            <a:r>
              <a:rPr lang="en-US" altLang="ja-JP" sz="1100" b="1" dirty="0">
                <a:ln w="1905"/>
                <a:solidFill>
                  <a:srgbClr val="0070C0"/>
                </a:solidFill>
                <a:effectLst>
                  <a:innerShdw blurRad="69850" dist="43180" dir="5400000">
                    <a:srgbClr val="000000">
                      <a:alpha val="65000"/>
                    </a:srgbClr>
                  </a:innerShdw>
                </a:effectLst>
              </a:rPr>
              <a:t>("change", "#</a:t>
            </a:r>
            <a:r>
              <a:rPr lang="en-US" altLang="ja-JP" sz="1100" b="1" dirty="0" err="1">
                <a:ln w="1905"/>
                <a:solidFill>
                  <a:srgbClr val="0070C0"/>
                </a:solidFill>
                <a:effectLst>
                  <a:innerShdw blurRad="69850" dist="43180" dir="5400000">
                    <a:srgbClr val="000000">
                      <a:alpha val="65000"/>
                    </a:srgbClr>
                  </a:innerShdw>
                </a:effectLst>
              </a:rPr>
              <a:t>InsertMemberInfo</a:t>
            </a:r>
            <a:r>
              <a:rPr lang="en-US" altLang="ja-JP" sz="1100" b="1" dirty="0">
                <a:ln w="1905"/>
                <a:solidFill>
                  <a:srgbClr val="0070C0"/>
                </a:solidFill>
                <a:effectLst>
                  <a:innerShdw blurRad="69850" dist="43180" dir="5400000">
                    <a:srgbClr val="000000">
                      <a:alpha val="65000"/>
                    </a:srgbClr>
                  </a:innerShdw>
                </a:effectLst>
              </a:rPr>
              <a:t>", { transition: "slide" </a:t>
            </a:r>
            <a:r>
              <a:rPr lang="en-US" altLang="ja-JP" sz="1100" b="1" dirty="0" smtClean="0">
                <a:ln w="1905"/>
                <a:solidFill>
                  <a:srgbClr val="0070C0"/>
                </a:solidFill>
                <a:effectLst>
                  <a:innerShdw blurRad="69850" dist="43180" dir="5400000">
                    <a:srgbClr val="000000">
                      <a:alpha val="65000"/>
                    </a:srgbClr>
                  </a:innerShdw>
                </a:effectLst>
              </a:rPr>
              <a:t>});</a:t>
            </a:r>
          </a:p>
          <a:p>
            <a:pPr algn="l"/>
            <a:r>
              <a:rPr lang="en-US" altLang="ja-JP" sz="1200" b="1" dirty="0" smtClean="0"/>
              <a:t>};</a:t>
            </a:r>
            <a:endParaRPr lang="en-US" altLang="ja-JP" sz="1200" b="1"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（３／</a:t>
            </a:r>
            <a:r>
              <a:rPr lang="ja-JP" altLang="en-US" dirty="0"/>
              <a:t>３）</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41</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784799616"/>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a:xfrm>
            <a:off x="4142232" y="3515380"/>
            <a:ext cx="4419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設計書に従い、会員情報登録画面を表示するため、コメントを解除します。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4495800" y="6029980"/>
            <a:ext cx="4419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設計書に従い、会員情報登録画面を表示するため、コメント解除します。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41077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22"/>
                                        </p:tgtEl>
                                        <p:attrNameLst>
                                          <p:attrName>r</p:attrName>
                                        </p:attrNameLst>
                                      </p:cBhvr>
                                    </p:animRot>
                                    <p:animRot by="-240000">
                                      <p:cBhvr>
                                        <p:cTn id="14" dur="200" fill="hold">
                                          <p:stCondLst>
                                            <p:cond delay="200"/>
                                          </p:stCondLst>
                                        </p:cTn>
                                        <p:tgtEl>
                                          <p:spTgt spid="22"/>
                                        </p:tgtEl>
                                        <p:attrNameLst>
                                          <p:attrName>r</p:attrName>
                                        </p:attrNameLst>
                                      </p:cBhvr>
                                    </p:animRot>
                                    <p:animRot by="240000">
                                      <p:cBhvr>
                                        <p:cTn id="15" dur="200" fill="hold">
                                          <p:stCondLst>
                                            <p:cond delay="400"/>
                                          </p:stCondLst>
                                        </p:cTn>
                                        <p:tgtEl>
                                          <p:spTgt spid="22"/>
                                        </p:tgtEl>
                                        <p:attrNameLst>
                                          <p:attrName>r</p:attrName>
                                        </p:attrNameLst>
                                      </p:cBhvr>
                                    </p:animRot>
                                    <p:animRot by="-240000">
                                      <p:cBhvr>
                                        <p:cTn id="16" dur="200" fill="hold">
                                          <p:stCondLst>
                                            <p:cond delay="600"/>
                                          </p:stCondLst>
                                        </p:cTn>
                                        <p:tgtEl>
                                          <p:spTgt spid="22"/>
                                        </p:tgtEl>
                                        <p:attrNameLst>
                                          <p:attrName>r</p:attrName>
                                        </p:attrNameLst>
                                      </p:cBhvr>
                                    </p:animRot>
                                    <p:animRot by="120000">
                                      <p:cBhvr>
                                        <p:cTn id="17" dur="200" fill="hold">
                                          <p:stCondLst>
                                            <p:cond delay="800"/>
                                          </p:stCondLst>
                                        </p:cTn>
                                        <p:tgtEl>
                                          <p:spTgt spid="22"/>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23"/>
                                        </p:tgtEl>
                                        <p:attrNameLst>
                                          <p:attrName>r</p:attrName>
                                        </p:attrNameLst>
                                      </p:cBhvr>
                                    </p:animRot>
                                    <p:animRot by="-240000">
                                      <p:cBhvr>
                                        <p:cTn id="20" dur="200" fill="hold">
                                          <p:stCondLst>
                                            <p:cond delay="200"/>
                                          </p:stCondLst>
                                        </p:cTn>
                                        <p:tgtEl>
                                          <p:spTgt spid="23"/>
                                        </p:tgtEl>
                                        <p:attrNameLst>
                                          <p:attrName>r</p:attrName>
                                        </p:attrNameLst>
                                      </p:cBhvr>
                                    </p:animRot>
                                    <p:animRot by="240000">
                                      <p:cBhvr>
                                        <p:cTn id="21" dur="200" fill="hold">
                                          <p:stCondLst>
                                            <p:cond delay="400"/>
                                          </p:stCondLst>
                                        </p:cTn>
                                        <p:tgtEl>
                                          <p:spTgt spid="23"/>
                                        </p:tgtEl>
                                        <p:attrNameLst>
                                          <p:attrName>r</p:attrName>
                                        </p:attrNameLst>
                                      </p:cBhvr>
                                    </p:animRot>
                                    <p:animRot by="-240000">
                                      <p:cBhvr>
                                        <p:cTn id="22" dur="200" fill="hold">
                                          <p:stCondLst>
                                            <p:cond delay="600"/>
                                          </p:stCondLst>
                                        </p:cTn>
                                        <p:tgtEl>
                                          <p:spTgt spid="23"/>
                                        </p:tgtEl>
                                        <p:attrNameLst>
                                          <p:attrName>r</p:attrName>
                                        </p:attrNameLst>
                                      </p:cBhvr>
                                    </p:animRot>
                                    <p:animRot by="120000">
                                      <p:cBhvr>
                                        <p:cTn id="23" dur="200" fill="hold">
                                          <p:stCondLst>
                                            <p:cond delay="80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3" grpId="0"/>
      <p:bldP spid="23"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テキスト ボックス 1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smtClean="0">
                <a:solidFill>
                  <a:schemeClr val="bg1">
                    <a:lumMod val="50000"/>
                  </a:schemeClr>
                </a:solidFill>
              </a:rPr>
              <a:t>確認</a:t>
            </a:r>
            <a:r>
              <a:rPr lang="ja-JP" altLang="en-US" sz="1000" dirty="0">
                <a:solidFill>
                  <a:schemeClr val="bg1">
                    <a:lumMod val="50000"/>
                  </a:schemeClr>
                </a:solidFill>
              </a:rPr>
              <a:t>画面</a:t>
            </a:r>
            <a:r>
              <a:rPr lang="en-US" altLang="ja-JP" sz="1000" dirty="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a:solidFill>
                  <a:schemeClr val="bg1">
                    <a:lumMod val="50000"/>
                  </a:schemeClr>
                </a:solidFill>
              </a:rPr>
              <a:t>会員情報検索画面に戻る。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memberinfo.InsertConfViewModel.prototype.ev_tapCancel</a:t>
            </a:r>
            <a:r>
              <a:rPr lang="en-US" altLang="ja-JP" sz="1200" b="1" dirty="0"/>
              <a:t> = function (event) {</a:t>
            </a:r>
          </a:p>
          <a:p>
            <a:pPr algn="l"/>
            <a:r>
              <a:rPr lang="en-US" altLang="ja-JP" sz="1200" b="1" dirty="0"/>
              <a:t>  "use strict</a:t>
            </a:r>
            <a:r>
              <a:rPr lang="en-US" altLang="ja-JP" sz="1200" b="1" dirty="0" smtClean="0"/>
              <a:t>";</a:t>
            </a:r>
            <a:endParaRPr lang="en-US" altLang="ja-JP" sz="1200" b="1" dirty="0"/>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body").</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pagecontainer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("change",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r>
              <a:rPr lang="en-US" altLang="ja-JP" sz="1200" b="1" dirty="0" smtClean="0"/>
              <a:t>};</a:t>
            </a:r>
            <a:endParaRPr lang="en-US" altLang="ja-JP" sz="1200" b="1" dirty="0"/>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en-US" altLang="ja-JP" sz="1000" dirty="0" err="1">
                <a:solidFill>
                  <a:schemeClr val="bg1">
                    <a:lumMod val="50000"/>
                  </a:schemeClr>
                </a:solidFill>
              </a:rPr>
              <a:t>InsertMemberInfoLogic.lg_insert</a:t>
            </a:r>
            <a:r>
              <a:rPr lang="ja-JP" altLang="en-US" sz="1000" dirty="0">
                <a:solidFill>
                  <a:schemeClr val="bg1">
                    <a:lumMod val="50000"/>
                  </a:schemeClr>
                </a:solidFill>
              </a:rPr>
              <a:t>メソッドが呼び出す、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DAO(MEMBERINFO_INSERT)</a:t>
            </a:r>
            <a:r>
              <a:rPr lang="ja-JP" altLang="en-US" sz="1000" dirty="0">
                <a:solidFill>
                  <a:schemeClr val="bg1">
                    <a:lumMod val="50000"/>
                  </a:schemeClr>
                </a:solidFill>
              </a:rPr>
              <a:t>の呼び出し成功時に利用するコールバックメソッド。</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endParaRPr lang="en-US" altLang="ja-JP" sz="1000" dirty="0">
              <a:solidFill>
                <a:schemeClr val="bg1">
                  <a:lumMod val="50000"/>
                </a:schemeClr>
              </a:solidFill>
            </a:endParaRP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非同期処理の結果</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{string} status </a:t>
            </a:r>
            <a:r>
              <a:rPr lang="ja-JP" altLang="en-US" sz="1000" dirty="0">
                <a:solidFill>
                  <a:schemeClr val="bg1">
                    <a:lumMod val="50000"/>
                  </a:schemeClr>
                </a:solidFill>
              </a:rPr>
              <a:t>リクエスト結果を表す文字列</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xhr</a:t>
            </a:r>
            <a:r>
              <a:rPr lang="en-US" altLang="ja-JP" sz="1000" dirty="0">
                <a:solidFill>
                  <a:schemeClr val="bg1">
                    <a:lumMod val="50000"/>
                  </a:schemeClr>
                </a:solidFill>
              </a:rPr>
              <a:t> </a:t>
            </a:r>
            <a:r>
              <a:rPr lang="en-US" altLang="ja-JP" sz="1000" dirty="0" err="1">
                <a:solidFill>
                  <a:schemeClr val="bg1">
                    <a:lumMod val="50000"/>
                  </a:schemeClr>
                </a:solidFill>
              </a:rPr>
              <a:t>XMLHttpRequest</a:t>
            </a:r>
            <a:r>
              <a:rPr lang="ja-JP" altLang="en-US" sz="1000" dirty="0">
                <a:solidFill>
                  <a:schemeClr val="bg1">
                    <a:lumMod val="50000"/>
                  </a:schemeClr>
                </a:solidFill>
              </a:rPr>
              <a:t>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err="1"/>
              <a:t>ata</a:t>
            </a:r>
            <a:r>
              <a:rPr lang="en-US" altLang="ja-JP" sz="1200" b="1" dirty="0"/>
              <a:t>, status, </a:t>
            </a:r>
            <a:r>
              <a:rPr lang="en-US" altLang="ja-JP" sz="1200" b="1" dirty="0" err="1"/>
              <a:t>xhr</a:t>
            </a:r>
            <a:r>
              <a:rPr lang="en-US" altLang="ja-JP" sz="1200" b="1" dirty="0"/>
              <a:t>) {</a:t>
            </a:r>
          </a:p>
          <a:p>
            <a:pPr algn="l"/>
            <a:r>
              <a:rPr lang="en-US" altLang="ja-JP" sz="1200" b="1" dirty="0"/>
              <a:t>  "use strict</a:t>
            </a:r>
            <a:r>
              <a:rPr lang="en-US" altLang="ja-JP" sz="1200" b="1" dirty="0" smtClean="0"/>
              <a:t>";</a:t>
            </a:r>
          </a:p>
          <a:p>
            <a:pPr algn="l"/>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smtClean="0">
                <a:ln w="1905"/>
                <a:solidFill>
                  <a:srgbClr val="0070C0"/>
                </a:solidFill>
                <a:effectLst>
                  <a:innerShdw blurRad="69850" dist="43180" dir="5400000">
                    <a:srgbClr val="000000">
                      <a:alpha val="65000"/>
                    </a:srgbClr>
                  </a:innerShdw>
                </a:effectLst>
              </a:rPr>
              <a:t>   //</a:t>
            </a:r>
            <a:r>
              <a:rPr lang="ja-JP" altLang="en-US" sz="1200" b="1" dirty="0">
                <a:ln w="1905"/>
                <a:solidFill>
                  <a:srgbClr val="0070C0"/>
                </a:solidFill>
                <a:effectLst>
                  <a:innerShdw blurRad="69850" dist="43180" dir="5400000">
                    <a:srgbClr val="000000">
                      <a:alpha val="65000"/>
                    </a:srgbClr>
                  </a:innerShdw>
                </a:effectLst>
              </a:rPr>
              <a:t>会員情報登録</a:t>
            </a:r>
            <a:r>
              <a:rPr lang="ja-JP" altLang="en-US" sz="1200" b="1" dirty="0" smtClean="0">
                <a:ln w="1905"/>
                <a:solidFill>
                  <a:srgbClr val="0070C0"/>
                </a:solidFill>
                <a:effectLst>
                  <a:innerShdw blurRad="69850" dist="43180" dir="5400000">
                    <a:srgbClr val="000000">
                      <a:alpha val="65000"/>
                    </a:srgbClr>
                  </a:innerShdw>
                </a:effectLst>
              </a:rPr>
              <a:t>画面に遷移する</a:t>
            </a:r>
            <a:endParaRPr lang="en-US" altLang="ja-JP" sz="1200" b="1" dirty="0">
              <a:ln w="1905"/>
              <a:solidFill>
                <a:srgbClr val="0070C0"/>
              </a:solidFill>
              <a:effectLst>
                <a:innerShdw blurRad="69850" dist="43180" dir="5400000">
                  <a:srgbClr val="000000">
                    <a:alpha val="65000"/>
                  </a:srgbClr>
                </a:innerShdw>
              </a:effectLst>
            </a:endParaRPr>
          </a:p>
          <a:p>
            <a:pPr algn="l"/>
            <a:r>
              <a:rPr lang="en-US" altLang="ja-JP" sz="1100" b="1" dirty="0">
                <a:ln w="1905"/>
                <a:solidFill>
                  <a:srgbClr val="0070C0"/>
                </a:solidFill>
                <a:effectLst>
                  <a:innerShdw blurRad="69850" dist="43180" dir="5400000">
                    <a:srgbClr val="000000">
                      <a:alpha val="65000"/>
                    </a:srgbClr>
                  </a:innerShdw>
                </a:effectLst>
              </a:rPr>
              <a:t>  </a:t>
            </a:r>
            <a:r>
              <a:rPr lang="en-US" altLang="ja-JP" sz="1100" b="1" dirty="0" smtClean="0">
                <a:ln w="1905"/>
                <a:solidFill>
                  <a:srgbClr val="0070C0"/>
                </a:solidFill>
                <a:effectLst>
                  <a:innerShdw blurRad="69850" dist="43180" dir="5400000">
                    <a:srgbClr val="000000">
                      <a:alpha val="65000"/>
                    </a:srgbClr>
                  </a:innerShdw>
                </a:effectLst>
              </a:rPr>
              <a:t>   $("</a:t>
            </a:r>
            <a:r>
              <a:rPr lang="en-US" altLang="ja-JP" sz="1100" b="1" dirty="0">
                <a:ln w="1905"/>
                <a:solidFill>
                  <a:srgbClr val="0070C0"/>
                </a:solidFill>
                <a:effectLst>
                  <a:innerShdw blurRad="69850" dist="43180" dir="5400000">
                    <a:srgbClr val="000000">
                      <a:alpha val="65000"/>
                    </a:srgbClr>
                  </a:innerShdw>
                </a:effectLst>
              </a:rPr>
              <a:t>body").</a:t>
            </a:r>
            <a:r>
              <a:rPr lang="en-US" altLang="ja-JP" sz="1100" b="1" dirty="0" err="1">
                <a:ln w="1905"/>
                <a:solidFill>
                  <a:srgbClr val="0070C0"/>
                </a:solidFill>
                <a:effectLst>
                  <a:innerShdw blurRad="69850" dist="43180" dir="5400000">
                    <a:srgbClr val="000000">
                      <a:alpha val="65000"/>
                    </a:srgbClr>
                  </a:innerShdw>
                </a:effectLst>
              </a:rPr>
              <a:t>pagecontainer</a:t>
            </a:r>
            <a:r>
              <a:rPr lang="en-US" altLang="ja-JP" sz="1100" b="1" dirty="0">
                <a:ln w="1905"/>
                <a:solidFill>
                  <a:srgbClr val="0070C0"/>
                </a:solidFill>
                <a:effectLst>
                  <a:innerShdw blurRad="69850" dist="43180" dir="5400000">
                    <a:srgbClr val="000000">
                      <a:alpha val="65000"/>
                    </a:srgbClr>
                  </a:innerShdw>
                </a:effectLst>
              </a:rPr>
              <a:t>("change", "#</a:t>
            </a:r>
            <a:r>
              <a:rPr lang="en-US" altLang="ja-JP" sz="1100" b="1" dirty="0" err="1">
                <a:ln w="1905"/>
                <a:solidFill>
                  <a:srgbClr val="0070C0"/>
                </a:solidFill>
                <a:effectLst>
                  <a:innerShdw blurRad="69850" dist="43180" dir="5400000">
                    <a:srgbClr val="000000">
                      <a:alpha val="65000"/>
                    </a:srgbClr>
                  </a:innerShdw>
                </a:effectLst>
              </a:rPr>
              <a:t>InsertMemberInfo</a:t>
            </a:r>
            <a:r>
              <a:rPr lang="en-US" altLang="ja-JP" sz="1100" b="1" dirty="0">
                <a:ln w="1905"/>
                <a:solidFill>
                  <a:srgbClr val="0070C0"/>
                </a:solidFill>
                <a:effectLst>
                  <a:innerShdw blurRad="69850" dist="43180" dir="5400000">
                    <a:srgbClr val="000000">
                      <a:alpha val="65000"/>
                    </a:srgbClr>
                  </a:innerShdw>
                </a:effectLst>
              </a:rPr>
              <a:t>", { transition: "slide" </a:t>
            </a:r>
            <a:r>
              <a:rPr lang="en-US" altLang="ja-JP" sz="1100" b="1" dirty="0" smtClean="0">
                <a:ln w="1905"/>
                <a:solidFill>
                  <a:srgbClr val="0070C0"/>
                </a:solidFill>
                <a:effectLst>
                  <a:innerShdw blurRad="69850" dist="43180" dir="5400000">
                    <a:srgbClr val="000000">
                      <a:alpha val="65000"/>
                    </a:srgbClr>
                  </a:innerShdw>
                </a:effectLst>
              </a:rPr>
              <a:t>});</a:t>
            </a:r>
          </a:p>
          <a:p>
            <a:pPr algn="l"/>
            <a:r>
              <a:rPr lang="en-US" altLang="ja-JP" sz="1200" b="1" dirty="0" smtClean="0"/>
              <a:t>};</a:t>
            </a:r>
            <a:endParaRPr lang="en-US" altLang="ja-JP" sz="1200" b="1"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（３／</a:t>
            </a:r>
            <a:r>
              <a:rPr lang="ja-JP" altLang="en-US" dirty="0"/>
              <a:t>３）</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42</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246200902"/>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3303653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ja-JP" altLang="en-US" dirty="0" smtClean="0"/>
              <a:t>：</a:t>
            </a:r>
            <a:r>
              <a:rPr lang="en-US" altLang="ja-JP" dirty="0" err="1" smtClean="0"/>
              <a:t>ViewHelper</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43</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のデータバインディング、入力チェック定義クラス。</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a:t>
            </a:r>
            <a:endParaRPr lang="en-US" altLang="ja-JP" sz="1000" dirty="0">
              <a:solidFill>
                <a:schemeClr val="bg1">
                  <a:lumMod val="50000"/>
                </a:schemeClr>
              </a:solidFill>
            </a:endParaRPr>
          </a:p>
          <a:p>
            <a:pPr algn="l"/>
            <a:r>
              <a:rPr lang="en-US" altLang="ja-JP" sz="1000" dirty="0">
                <a:solidFill>
                  <a:schemeClr val="bg1">
                    <a:lumMod val="50000"/>
                  </a:schemeClr>
                </a:solidFill>
              </a:rPr>
              <a:t> * @class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のデータバインディング、入力チェック等を行うクラス。</a:t>
            </a:r>
          </a:p>
          <a:p>
            <a:pPr algn="l"/>
            <a:r>
              <a:rPr lang="ja-JP" altLang="en-US" sz="1000" dirty="0">
                <a:solidFill>
                  <a:schemeClr val="bg1">
                    <a:lumMod val="50000"/>
                  </a:schemeClr>
                </a:solidFill>
              </a:rPr>
              <a:t> * </a:t>
            </a:r>
            <a:r>
              <a:rPr lang="en-US" altLang="ja-JP" sz="1000" dirty="0">
                <a:solidFill>
                  <a:schemeClr val="bg1">
                    <a:lumMod val="50000"/>
                  </a:schemeClr>
                </a:solidFill>
              </a:rPr>
              <a:t>@constructor</a:t>
            </a:r>
          </a:p>
          <a:p>
            <a:pPr algn="l"/>
            <a:r>
              <a:rPr lang="en-US" altLang="ja-JP"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000" b="1" dirty="0" err="1" smtClean="0"/>
              <a:t>memberinfo.InsertMemberInfoViewHelper</a:t>
            </a:r>
            <a:r>
              <a:rPr lang="en-US" altLang="ja-JP" sz="1000" b="1" dirty="0" smtClean="0"/>
              <a:t> </a:t>
            </a:r>
            <a:r>
              <a:rPr lang="en-US" altLang="ja-JP" sz="1000" b="1" dirty="0"/>
              <a:t>= function () {</a:t>
            </a:r>
          </a:p>
          <a:p>
            <a:pPr algn="l"/>
            <a:r>
              <a:rPr lang="en-US" altLang="ja-JP" sz="1000" b="1" dirty="0" smtClean="0"/>
              <a:t>  "</a:t>
            </a:r>
            <a:r>
              <a:rPr lang="en-US" altLang="ja-JP" sz="1000" b="1" dirty="0"/>
              <a:t>use strict";</a:t>
            </a:r>
          </a:p>
          <a:p>
            <a:pPr algn="l"/>
            <a:r>
              <a:rPr lang="en-US" altLang="ja-JP" sz="1000" b="1" dirty="0" smtClean="0"/>
              <a:t>};</a:t>
            </a:r>
          </a:p>
          <a:p>
            <a:pPr algn="l"/>
            <a:endParaRPr lang="en-US" altLang="ja-JP" sz="1000" dirty="0">
              <a:solidFill>
                <a:schemeClr val="bg1">
                  <a:lumMod val="50000"/>
                </a:schemeClr>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a:t>
            </a:r>
            <a:r>
              <a:rPr lang="ja-JP" altLang="en-US" sz="1000" dirty="0">
                <a:solidFill>
                  <a:schemeClr val="bg1">
                    <a:lumMod val="50000"/>
                  </a:schemeClr>
                </a:solidFill>
              </a:rPr>
              <a:t>本クラスはプロジェクト側でオウンコーディングして利用してください。</a:t>
            </a:r>
          </a:p>
          <a:p>
            <a:pPr algn="l"/>
            <a:r>
              <a:rPr lang="en-US" altLang="ja-JP" sz="1000" dirty="0">
                <a:solidFill>
                  <a:schemeClr val="bg1">
                    <a:lumMod val="50000"/>
                  </a:schemeClr>
                </a:solidFill>
              </a:rPr>
              <a:t>//</a:t>
            </a:r>
          </a:p>
          <a:p>
            <a:pPr algn="l"/>
            <a:r>
              <a:rPr lang="en-US" altLang="ja-JP" sz="1000" dirty="0">
                <a:solidFill>
                  <a:schemeClr val="bg1">
                    <a:lumMod val="50000"/>
                  </a:schemeClr>
                </a:solidFill>
              </a:rPr>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insertmemberinfo_viewhelper.js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64130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3239947"/>
            <a:ext cx="685800" cy="323705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85894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4105656" y="4343400"/>
            <a:ext cx="4504944" cy="73866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5113" indent="-26511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データバインディング等が必要な場合は、ここにコードを実装してください。また、</a:t>
            </a:r>
            <a:r>
              <a:rPr lang="en-US" altLang="ja-JP"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ViewModel</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に本クラスを呼び出す処理も追加が必要です。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99361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9"/>
                                        </p:tgtEl>
                                        <p:attrNameLst>
                                          <p:attrName>r</p:attrName>
                                        </p:attrNameLst>
                                      </p:cBhvr>
                                    </p:animRot>
                                    <p:animRot by="-240000">
                                      <p:cBhvr>
                                        <p:cTn id="11" dur="200" fill="hold">
                                          <p:stCondLst>
                                            <p:cond delay="200"/>
                                          </p:stCondLst>
                                        </p:cTn>
                                        <p:tgtEl>
                                          <p:spTgt spid="19"/>
                                        </p:tgtEl>
                                        <p:attrNameLst>
                                          <p:attrName>r</p:attrName>
                                        </p:attrNameLst>
                                      </p:cBhvr>
                                    </p:animRot>
                                    <p:animRot by="240000">
                                      <p:cBhvr>
                                        <p:cTn id="12" dur="200" fill="hold">
                                          <p:stCondLst>
                                            <p:cond delay="400"/>
                                          </p:stCondLst>
                                        </p:cTn>
                                        <p:tgtEl>
                                          <p:spTgt spid="19"/>
                                        </p:tgtEl>
                                        <p:attrNameLst>
                                          <p:attrName>r</p:attrName>
                                        </p:attrNameLst>
                                      </p:cBhvr>
                                    </p:animRot>
                                    <p:animRot by="-240000">
                                      <p:cBhvr>
                                        <p:cTn id="13" dur="200" fill="hold">
                                          <p:stCondLst>
                                            <p:cond delay="600"/>
                                          </p:stCondLst>
                                        </p:cTn>
                                        <p:tgtEl>
                                          <p:spTgt spid="19"/>
                                        </p:tgtEl>
                                        <p:attrNameLst>
                                          <p:attrName>r</p:attrName>
                                        </p:attrNameLst>
                                      </p:cBhvr>
                                    </p:animRot>
                                    <p:animRot by="120000">
                                      <p:cBhvr>
                                        <p:cTn id="14"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のデータバインディング、入力チェック定義クラス。</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a:t>
            </a:r>
            <a:endParaRPr lang="en-US" altLang="ja-JP" sz="1000" dirty="0">
              <a:solidFill>
                <a:schemeClr val="bg1">
                  <a:lumMod val="50000"/>
                </a:schemeClr>
              </a:solidFill>
            </a:endParaRPr>
          </a:p>
          <a:p>
            <a:pPr algn="l"/>
            <a:r>
              <a:rPr lang="en-US" altLang="ja-JP" sz="1000" dirty="0">
                <a:solidFill>
                  <a:schemeClr val="bg1">
                    <a:lumMod val="50000"/>
                  </a:schemeClr>
                </a:solidFill>
              </a:rPr>
              <a:t> * @class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のデータバインディング、入力チェック等を行うクラス。</a:t>
            </a:r>
          </a:p>
          <a:p>
            <a:pPr algn="l"/>
            <a:r>
              <a:rPr lang="ja-JP" altLang="en-US" sz="1000" dirty="0">
                <a:solidFill>
                  <a:schemeClr val="bg1">
                    <a:lumMod val="50000"/>
                  </a:schemeClr>
                </a:solidFill>
              </a:rPr>
              <a:t> * </a:t>
            </a:r>
            <a:r>
              <a:rPr lang="en-US" altLang="ja-JP" sz="1000" dirty="0">
                <a:solidFill>
                  <a:schemeClr val="bg1">
                    <a:lumMod val="50000"/>
                  </a:schemeClr>
                </a:solidFill>
              </a:rPr>
              <a:t>@constructor</a:t>
            </a:r>
          </a:p>
          <a:p>
            <a:pPr algn="l"/>
            <a:r>
              <a:rPr lang="en-US" altLang="ja-JP"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000" b="1" dirty="0" err="1" smtClean="0"/>
              <a:t>memberinfo.InsertMemberInfoViewHelper</a:t>
            </a:r>
            <a:r>
              <a:rPr lang="en-US" altLang="ja-JP" sz="1000" b="1" dirty="0" smtClean="0"/>
              <a:t> </a:t>
            </a:r>
            <a:r>
              <a:rPr lang="en-US" altLang="ja-JP" sz="1000" b="1" dirty="0"/>
              <a:t>= function () {</a:t>
            </a:r>
          </a:p>
          <a:p>
            <a:pPr algn="l"/>
            <a:r>
              <a:rPr lang="en-US" altLang="ja-JP" sz="1000" b="1" dirty="0" smtClean="0"/>
              <a:t>  "</a:t>
            </a:r>
            <a:r>
              <a:rPr lang="en-US" altLang="ja-JP" sz="1000" b="1" dirty="0"/>
              <a:t>use strict";</a:t>
            </a:r>
          </a:p>
          <a:p>
            <a:pPr algn="l"/>
            <a:r>
              <a:rPr lang="en-US" altLang="ja-JP" sz="1000" b="1" dirty="0"/>
              <a:t>};</a:t>
            </a:r>
          </a:p>
          <a:p>
            <a:pPr algn="l"/>
            <a:endParaRPr lang="en-US" altLang="ja-JP" sz="1000" b="1" dirty="0">
              <a:solidFill>
                <a:srgbClr val="7030A0"/>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 </a:t>
            </a:r>
            <a:r>
              <a:rPr lang="ja-JP" altLang="en-US" sz="1000" dirty="0">
                <a:solidFill>
                  <a:schemeClr val="bg1">
                    <a:lumMod val="50000"/>
                  </a:schemeClr>
                </a:solidFill>
              </a:rPr>
              <a:t>会員番号の長さをチェックする。</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memberinfo.InsertMemberInfoViewHelper.checkMemberNo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function ()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"use strict";</a:t>
            </a:r>
          </a:p>
          <a:p>
            <a:pPr algn="l"/>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if (10 &lt;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memberNo.length</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return true;</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return false;</a:t>
            </a: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endParaRPr lang="en-US" altLang="ja-JP" sz="1000" b="1" dirty="0" smtClean="0">
              <a:solidFill>
                <a:srgbClr val="7030A0"/>
              </a:solidFill>
            </a:endParaRP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ja-JP" altLang="en-US" dirty="0" smtClean="0"/>
              <a:t>：</a:t>
            </a:r>
            <a:r>
              <a:rPr lang="en-US" altLang="ja-JP" dirty="0" err="1" smtClean="0"/>
              <a:t>ViewHelper</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44</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365653660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insertmemberinfo_viewhelper.js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64130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3239947"/>
            <a:ext cx="685800" cy="323705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85894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20612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smtClean="0"/>
              <a:t>自動生成結果：</a:t>
            </a:r>
            <a:r>
              <a:rPr lang="en-US" altLang="ja-JP" dirty="0" smtClean="0"/>
              <a:t>Data</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45</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r>
              <a:rPr lang="en-US" altLang="ja-JP" sz="1200" dirty="0">
                <a:solidFill>
                  <a:schemeClr val="bg1">
                    <a:lumMod val="50000"/>
                  </a:schemeClr>
                </a:solidFill>
              </a:rPr>
              <a:t> * @</a:t>
            </a:r>
            <a:r>
              <a:rPr lang="en-US" altLang="ja-JP" sz="1200" dirty="0" err="1">
                <a:solidFill>
                  <a:schemeClr val="bg1">
                    <a:lumMod val="50000"/>
                  </a:schemeClr>
                </a:solidFill>
              </a:rPr>
              <a:t>memberof</a:t>
            </a:r>
            <a:r>
              <a:rPr lang="en-US" altLang="ja-JP" sz="1200" dirty="0">
                <a:solidFill>
                  <a:schemeClr val="bg1">
                    <a:lumMod val="50000"/>
                  </a:schemeClr>
                </a:solidFill>
              </a:rPr>
              <a:t> </a:t>
            </a:r>
            <a:r>
              <a:rPr lang="en-US" altLang="ja-JP" sz="1200" dirty="0" err="1">
                <a:solidFill>
                  <a:schemeClr val="bg1">
                    <a:lumMod val="50000"/>
                  </a:schemeClr>
                </a:solidFill>
              </a:rPr>
              <a:t>memberinfo</a:t>
            </a:r>
            <a:endParaRPr lang="en-US" altLang="ja-JP" sz="1200" dirty="0">
              <a:solidFill>
                <a:schemeClr val="bg1">
                  <a:lumMod val="50000"/>
                </a:schemeClr>
              </a:solidFill>
            </a:endParaRPr>
          </a:p>
          <a:p>
            <a:pPr algn="l"/>
            <a:r>
              <a:rPr lang="en-US" altLang="ja-JP" sz="1200" dirty="0">
                <a:solidFill>
                  <a:schemeClr val="bg1">
                    <a:lumMod val="50000"/>
                  </a:schemeClr>
                </a:solidFill>
              </a:rPr>
              <a:t> * @class </a:t>
            </a:r>
            <a:r>
              <a:rPr lang="en-US" altLang="ja-JP" sz="1200" dirty="0" err="1">
                <a:solidFill>
                  <a:schemeClr val="bg1">
                    <a:lumMod val="50000"/>
                  </a:schemeClr>
                </a:solidFill>
              </a:rPr>
              <a:t>InsertMemberInfoData</a:t>
            </a:r>
            <a:endParaRPr lang="en-US" altLang="ja-JP" sz="1200" dirty="0">
              <a:solidFill>
                <a:schemeClr val="bg1">
                  <a:lumMod val="50000"/>
                </a:schemeClr>
              </a:solidFill>
            </a:endParaRPr>
          </a:p>
          <a:p>
            <a:pPr algn="l"/>
            <a:r>
              <a:rPr lang="en-US" altLang="ja-JP" sz="1200" dirty="0">
                <a:solidFill>
                  <a:schemeClr val="bg1">
                    <a:lumMod val="50000"/>
                  </a:schemeClr>
                </a:solidFill>
              </a:rPr>
              <a:t> * @constructor</a:t>
            </a:r>
          </a:p>
          <a:p>
            <a:pPr algn="l"/>
            <a:r>
              <a:rPr lang="en-US" altLang="ja-JP" sz="1200" dirty="0">
                <a:solidFill>
                  <a:schemeClr val="bg1">
                    <a:lumMod val="50000"/>
                  </a:schemeClr>
                </a:solidFill>
              </a:rPr>
              <a:t> * @property {string} </a:t>
            </a:r>
            <a:r>
              <a:rPr lang="en-US" altLang="ja-JP" sz="1200" dirty="0" err="1">
                <a:solidFill>
                  <a:schemeClr val="bg1">
                    <a:lumMod val="50000"/>
                  </a:schemeClr>
                </a:solidFill>
              </a:rPr>
              <a:t>member_NO</a:t>
            </a:r>
            <a:r>
              <a:rPr lang="en-US" altLang="ja-JP" sz="1200" dirty="0">
                <a:solidFill>
                  <a:schemeClr val="bg1">
                    <a:lumMod val="50000"/>
                  </a:schemeClr>
                </a:solidFill>
              </a:rPr>
              <a:t> </a:t>
            </a:r>
            <a:r>
              <a:rPr lang="ja-JP" altLang="en-US" sz="1200" dirty="0">
                <a:solidFill>
                  <a:schemeClr val="bg1">
                    <a:lumMod val="50000"/>
                  </a:schemeClr>
                </a:solidFill>
              </a:rPr>
              <a:t>会員番号</a:t>
            </a:r>
          </a:p>
          <a:p>
            <a:pPr algn="l"/>
            <a:r>
              <a:rPr lang="ja-JP" altLang="en-US" sz="1200" dirty="0">
                <a:solidFill>
                  <a:schemeClr val="bg1">
                    <a:lumMod val="50000"/>
                  </a:schemeClr>
                </a:solidFill>
              </a:rPr>
              <a:t> * </a:t>
            </a:r>
            <a:r>
              <a:rPr lang="en-US" altLang="ja-JP" sz="1200" dirty="0">
                <a:solidFill>
                  <a:schemeClr val="bg1">
                    <a:lumMod val="50000"/>
                  </a:schemeClr>
                </a:solidFill>
              </a:rPr>
              <a:t>@property {string} </a:t>
            </a:r>
            <a:r>
              <a:rPr lang="en-US" altLang="ja-JP" sz="1200" dirty="0" err="1">
                <a:solidFill>
                  <a:schemeClr val="bg1">
                    <a:lumMod val="50000"/>
                  </a:schemeClr>
                </a:solidFill>
              </a:rPr>
              <a:t>member_NAME</a:t>
            </a:r>
            <a:r>
              <a:rPr lang="en-US" altLang="ja-JP" sz="1200" dirty="0">
                <a:solidFill>
                  <a:schemeClr val="bg1">
                    <a:lumMod val="50000"/>
                  </a:schemeClr>
                </a:solidFill>
              </a:rPr>
              <a:t> </a:t>
            </a:r>
            <a:r>
              <a:rPr lang="ja-JP" altLang="en-US" sz="1200" dirty="0">
                <a:solidFill>
                  <a:schemeClr val="bg1">
                    <a:lumMod val="50000"/>
                  </a:schemeClr>
                </a:solidFill>
              </a:rPr>
              <a:t>会員名</a:t>
            </a:r>
          </a:p>
          <a:p>
            <a:pPr algn="l"/>
            <a:r>
              <a:rPr lang="ja-JP" altLang="en-US" sz="1200" dirty="0">
                <a:solidFill>
                  <a:schemeClr val="bg1">
                    <a:lumMod val="50000"/>
                  </a:schemeClr>
                </a:solidFill>
              </a:rPr>
              <a:t> * </a:t>
            </a:r>
            <a:r>
              <a:rPr lang="en-US" altLang="ja-JP" sz="1200" dirty="0">
                <a:solidFill>
                  <a:schemeClr val="bg1">
                    <a:lumMod val="50000"/>
                  </a:schemeClr>
                </a:solidFill>
              </a:rPr>
              <a:t>@property {string} </a:t>
            </a:r>
            <a:r>
              <a:rPr lang="en-US" altLang="ja-JP" sz="1200" dirty="0" err="1">
                <a:solidFill>
                  <a:schemeClr val="bg1">
                    <a:lumMod val="50000"/>
                  </a:schemeClr>
                </a:solidFill>
              </a:rPr>
              <a:t>member_ADDRESS</a:t>
            </a:r>
            <a:r>
              <a:rPr lang="en-US" altLang="ja-JP" sz="1200" dirty="0">
                <a:solidFill>
                  <a:schemeClr val="bg1">
                    <a:lumMod val="50000"/>
                  </a:schemeClr>
                </a:solidFill>
              </a:rPr>
              <a:t> </a:t>
            </a:r>
            <a:r>
              <a:rPr lang="ja-JP" altLang="en-US" sz="1200" dirty="0" smtClean="0">
                <a:solidFill>
                  <a:schemeClr val="bg1">
                    <a:lumMod val="50000"/>
                  </a:schemeClr>
                </a:solidFill>
              </a:rPr>
              <a:t>住所</a:t>
            </a:r>
            <a:endParaRPr lang="en-US" altLang="ja-JP" sz="1200" dirty="0" smtClean="0">
              <a:solidFill>
                <a:schemeClr val="bg1">
                  <a:lumMod val="50000"/>
                </a:schemeClr>
              </a:solidFill>
            </a:endParaRPr>
          </a:p>
          <a:p>
            <a:pPr algn="l"/>
            <a:r>
              <a:rPr lang="en-US" altLang="ja-JP" sz="1200" dirty="0">
                <a:solidFill>
                  <a:schemeClr val="bg1">
                    <a:lumMod val="50000"/>
                  </a:schemeClr>
                </a:solidFill>
              </a:rPr>
              <a:t> * @property {string} </a:t>
            </a:r>
            <a:r>
              <a:rPr lang="en-US" altLang="ja-JP" sz="1200" dirty="0" err="1">
                <a:solidFill>
                  <a:schemeClr val="bg1">
                    <a:lumMod val="50000"/>
                  </a:schemeClr>
                </a:solidFill>
              </a:rPr>
              <a:t>member_EMAIL</a:t>
            </a:r>
            <a:r>
              <a:rPr lang="en-US" altLang="ja-JP" sz="1200" dirty="0">
                <a:solidFill>
                  <a:schemeClr val="bg1">
                    <a:lumMod val="50000"/>
                  </a:schemeClr>
                </a:solidFill>
              </a:rPr>
              <a:t> Email</a:t>
            </a:r>
            <a:endParaRPr lang="ja-JP" altLang="en-US" sz="1200" dirty="0">
              <a:solidFill>
                <a:schemeClr val="bg1">
                  <a:lumMod val="50000"/>
                </a:schemeClr>
              </a:solidFill>
            </a:endParaRPr>
          </a:p>
          <a:p>
            <a:pPr algn="l"/>
            <a:r>
              <a:rPr lang="ja-JP" altLang="en-US" sz="1200" dirty="0">
                <a:solidFill>
                  <a:schemeClr val="bg1">
                    <a:lumMod val="50000"/>
                  </a:schemeClr>
                </a:solidFill>
              </a:rPr>
              <a:t> *</a:t>
            </a:r>
            <a:r>
              <a:rPr lang="en-US" altLang="ja-JP" sz="1200" dirty="0">
                <a:solidFill>
                  <a:schemeClr val="bg1">
                    <a:lumMod val="50000"/>
                  </a:schemeClr>
                </a:solidFill>
              </a:rPr>
              <a:t>/</a:t>
            </a:r>
          </a:p>
          <a:p>
            <a:pPr algn="l"/>
            <a:r>
              <a:rPr lang="en-US" altLang="ja-JP" sz="1200" b="1" dirty="0" err="1"/>
              <a:t>memberinfo.InsertMemberInfoData</a:t>
            </a:r>
            <a:r>
              <a:rPr lang="en-US" altLang="ja-JP" sz="1200" b="1" dirty="0"/>
              <a:t> = function () {</a:t>
            </a:r>
          </a:p>
          <a:p>
            <a:pPr algn="l"/>
            <a:r>
              <a:rPr lang="en-US" altLang="ja-JP" sz="1200" b="1" dirty="0"/>
              <a:t>  "use strict";</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member_NO</a:t>
            </a:r>
            <a:r>
              <a:rPr lang="en-US" altLang="ja-JP" sz="1200" dirty="0">
                <a:solidFill>
                  <a:schemeClr val="bg1">
                    <a:lumMod val="50000"/>
                  </a:schemeClr>
                </a:solidFill>
              </a:rPr>
              <a:t>(</a:t>
            </a:r>
            <a:r>
              <a:rPr lang="ja-JP" altLang="en-US" sz="1200" dirty="0">
                <a:solidFill>
                  <a:schemeClr val="bg1">
                    <a:lumMod val="50000"/>
                  </a:schemeClr>
                </a:solidFill>
              </a:rPr>
              <a:t>会員番号</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solidFill>
                  <a:srgbClr val="7030A0"/>
                </a:solidFill>
              </a:rPr>
              <a:t>  </a:t>
            </a:r>
            <a:r>
              <a:rPr lang="en-US" altLang="ja-JP" sz="1200" b="1" dirty="0" err="1"/>
              <a:t>this.member_NO</a:t>
            </a:r>
            <a:r>
              <a:rPr lang="en-US" altLang="ja-JP" sz="1200" b="1" dirty="0"/>
              <a:t> = "";</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member_NAME</a:t>
            </a:r>
            <a:r>
              <a:rPr lang="en-US" altLang="ja-JP" sz="1200" dirty="0">
                <a:solidFill>
                  <a:schemeClr val="bg1">
                    <a:lumMod val="50000"/>
                  </a:schemeClr>
                </a:solidFill>
              </a:rPr>
              <a:t>(</a:t>
            </a:r>
            <a:r>
              <a:rPr lang="ja-JP" altLang="en-US" sz="1200" dirty="0">
                <a:solidFill>
                  <a:schemeClr val="bg1">
                    <a:lumMod val="50000"/>
                  </a:schemeClr>
                </a:solidFill>
              </a:rPr>
              <a:t>会員名</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t>  </a:t>
            </a:r>
            <a:r>
              <a:rPr lang="en-US" altLang="ja-JP" sz="1200" b="1" dirty="0" err="1"/>
              <a:t>this.member_NAME</a:t>
            </a:r>
            <a:r>
              <a:rPr lang="en-US" altLang="ja-JP" sz="1200" b="1" dirty="0"/>
              <a:t> = "";</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member_ADDRESS</a:t>
            </a:r>
            <a:r>
              <a:rPr lang="en-US" altLang="ja-JP" sz="1200" dirty="0">
                <a:solidFill>
                  <a:schemeClr val="bg1">
                    <a:lumMod val="50000"/>
                  </a:schemeClr>
                </a:solidFill>
              </a:rPr>
              <a:t>(</a:t>
            </a:r>
            <a:r>
              <a:rPr lang="ja-JP" altLang="en-US" sz="1200" dirty="0">
                <a:solidFill>
                  <a:schemeClr val="bg1">
                    <a:lumMod val="50000"/>
                  </a:schemeClr>
                </a:solidFill>
              </a:rPr>
              <a:t>住所</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t>  </a:t>
            </a:r>
            <a:r>
              <a:rPr lang="en-US" altLang="ja-JP" sz="1200" b="1" dirty="0" err="1"/>
              <a:t>this.member_ADDRESS</a:t>
            </a:r>
            <a:r>
              <a:rPr lang="en-US" altLang="ja-JP" sz="1200" b="1" dirty="0"/>
              <a:t> = </a:t>
            </a:r>
            <a:r>
              <a:rPr lang="en-US" altLang="ja-JP" sz="1200" b="1" dirty="0" smtClean="0"/>
              <a:t>"";</a:t>
            </a:r>
            <a:endParaRPr lang="en-US" altLang="ja-JP" sz="12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insertmemberinfo_data.js</a:t>
            </a:r>
            <a:r>
              <a:rPr lang="ja-JP" altLang="en-US" sz="1600" dirty="0" smtClean="0">
                <a:ea typeface="HGP創英角ｺﾞｼｯｸUB" pitchFamily="50" charset="-128"/>
                <a:cs typeface="Osaka"/>
              </a:rPr>
              <a:t>抜粋</a:t>
            </a:r>
            <a:endParaRPr lang="ja-JP" altLang="en-US" sz="1600" dirty="0">
              <a:solidFill>
                <a:schemeClr val="tx1"/>
              </a:solidFill>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4" name="直線コネクタ 13"/>
          <p:cNvCxnSpPr/>
          <p:nvPr/>
        </p:nvCxnSpPr>
        <p:spPr bwMode="auto">
          <a:xfrm flipV="1">
            <a:off x="2971800" y="1219200"/>
            <a:ext cx="685800" cy="202086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コネクタ 14"/>
          <p:cNvCxnSpPr/>
          <p:nvPr/>
        </p:nvCxnSpPr>
        <p:spPr bwMode="auto">
          <a:xfrm>
            <a:off x="2971800" y="3619500"/>
            <a:ext cx="685800" cy="278130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bwMode="auto">
          <a:xfrm>
            <a:off x="1752600" y="323849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038600" y="1450848"/>
            <a:ext cx="4504944"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5113" indent="-26511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モジュール</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IF</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シートに従ってデータが定義されています。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00642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8"/>
                                        </p:tgtEl>
                                        <p:attrNameLst>
                                          <p:attrName>r</p:attrName>
                                        </p:attrNameLst>
                                      </p:cBhvr>
                                    </p:animRot>
                                    <p:animRot by="-240000">
                                      <p:cBhvr>
                                        <p:cTn id="11" dur="200" fill="hold">
                                          <p:stCondLst>
                                            <p:cond delay="200"/>
                                          </p:stCondLst>
                                        </p:cTn>
                                        <p:tgtEl>
                                          <p:spTgt spid="18"/>
                                        </p:tgtEl>
                                        <p:attrNameLst>
                                          <p:attrName>r</p:attrName>
                                        </p:attrNameLst>
                                      </p:cBhvr>
                                    </p:animRot>
                                    <p:animRot by="240000">
                                      <p:cBhvr>
                                        <p:cTn id="12" dur="200" fill="hold">
                                          <p:stCondLst>
                                            <p:cond delay="400"/>
                                          </p:stCondLst>
                                        </p:cTn>
                                        <p:tgtEl>
                                          <p:spTgt spid="18"/>
                                        </p:tgtEl>
                                        <p:attrNameLst>
                                          <p:attrName>r</p:attrName>
                                        </p:attrNameLst>
                                      </p:cBhvr>
                                    </p:animRot>
                                    <p:animRot by="-240000">
                                      <p:cBhvr>
                                        <p:cTn id="13" dur="200" fill="hold">
                                          <p:stCondLst>
                                            <p:cond delay="600"/>
                                          </p:stCondLst>
                                        </p:cTn>
                                        <p:tgtEl>
                                          <p:spTgt spid="18"/>
                                        </p:tgtEl>
                                        <p:attrNameLst>
                                          <p:attrName>r</p:attrName>
                                        </p:attrNameLst>
                                      </p:cBhvr>
                                    </p:animRot>
                                    <p:animRot by="120000">
                                      <p:cBhvr>
                                        <p:cTn id="1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自動生成</a:t>
            </a:r>
            <a:r>
              <a:rPr lang="ja-JP" altLang="en-US" dirty="0" smtClean="0"/>
              <a:t>結果→コーディング</a:t>
            </a:r>
            <a:r>
              <a:rPr lang="ja-JP" altLang="en-US" dirty="0"/>
              <a:t>：</a:t>
            </a:r>
            <a:r>
              <a:rPr lang="en-US" altLang="ja-JP" dirty="0" smtClean="0"/>
              <a:t>Logic</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46</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smtClean="0">
                <a:solidFill>
                  <a:schemeClr val="bg1">
                    <a:lumMod val="50000"/>
                  </a:schemeClr>
                </a:solidFill>
              </a:rPr>
              <a:t>summary </a:t>
            </a:r>
            <a:r>
              <a:rPr lang="ja-JP" altLang="en-US" sz="1000" dirty="0">
                <a:solidFill>
                  <a:schemeClr val="bg1">
                    <a:lumMod val="50000"/>
                  </a:schemeClr>
                </a:solidFill>
              </a:rPr>
              <a:t>登録</a:t>
            </a:r>
            <a:r>
              <a:rPr lang="ja-JP" altLang="en-US" sz="1000" dirty="0" smtClean="0">
                <a:solidFill>
                  <a:schemeClr val="bg1">
                    <a:lumMod val="50000"/>
                  </a:schemeClr>
                </a:solidFill>
              </a:rPr>
              <a:t>処理</a:t>
            </a:r>
            <a:r>
              <a:rPr lang="en-US" altLang="ja-JP" sz="1000" dirty="0" smtClean="0">
                <a:solidFill>
                  <a:schemeClr val="bg1">
                    <a:lumMod val="50000"/>
                  </a:schemeClr>
                </a:solidFill>
              </a:rPr>
              <a:t>(</a:t>
            </a:r>
            <a:r>
              <a:rPr lang="en-US" altLang="ja-JP" sz="1000" dirty="0">
                <a:solidFill>
                  <a:schemeClr val="bg1">
                    <a:lumMod val="50000"/>
                  </a:schemeClr>
                </a:solidFill>
              </a:rPr>
              <a:t>DAO</a:t>
            </a:r>
            <a:r>
              <a:rPr lang="ja-JP" altLang="en-US" sz="1000" dirty="0">
                <a:solidFill>
                  <a:schemeClr val="bg1">
                    <a:lumMod val="50000"/>
                  </a:schemeClr>
                </a:solidFill>
              </a:rPr>
              <a:t>の呼び出し</a:t>
            </a:r>
            <a:r>
              <a:rPr lang="en-US" altLang="ja-JP" sz="1000" dirty="0">
                <a:solidFill>
                  <a:schemeClr val="bg1">
                    <a:lumMod val="50000"/>
                  </a:schemeClr>
                </a:solidFill>
              </a:rPr>
              <a:t>)</a:t>
            </a:r>
            <a:r>
              <a:rPr lang="ja-JP" altLang="en-US" sz="1000" dirty="0" err="1">
                <a:solidFill>
                  <a:schemeClr val="bg1">
                    <a:lumMod val="50000"/>
                  </a:schemeClr>
                </a:solidFill>
              </a:rPr>
              <a:t>。</a:t>
            </a:r>
            <a:endParaRPr lang="ja-JP" altLang="en-US" sz="1000" dirty="0" smtClean="0">
              <a:solidFill>
                <a:schemeClr val="bg1">
                  <a:lumMod val="50000"/>
                </a:schemeClr>
              </a:solidFill>
            </a:endParaRP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a:t>
            </a:r>
            <a:r>
              <a:rPr lang="en-US" altLang="ja-JP" sz="1000" dirty="0" err="1" smtClean="0">
                <a:solidFill>
                  <a:schemeClr val="bg1">
                    <a:lumMod val="50000"/>
                  </a:schemeClr>
                </a:solidFill>
              </a:rPr>
              <a:t>memberof</a:t>
            </a:r>
            <a:r>
              <a:rPr lang="en-US" altLang="ja-JP" sz="1000" dirty="0" smtClean="0">
                <a:solidFill>
                  <a:schemeClr val="bg1">
                    <a:lumMod val="50000"/>
                  </a:schemeClr>
                </a:solidFill>
              </a:rPr>
              <a:t> </a:t>
            </a:r>
            <a:r>
              <a:rPr lang="en-US" altLang="ja-JP" sz="1000" dirty="0" err="1" smtClean="0">
                <a:solidFill>
                  <a:schemeClr val="bg1">
                    <a:lumMod val="50000"/>
                  </a:schemeClr>
                </a:solidFill>
              </a:rPr>
              <a:t>memberinfo.InsertMemberInfoLogic</a:t>
            </a:r>
            <a:r>
              <a:rPr lang="en-US" altLang="ja-JP" sz="1000" dirty="0" smtClean="0">
                <a:solidFill>
                  <a:schemeClr val="bg1">
                    <a:lumMod val="50000"/>
                  </a:schemeClr>
                </a:solidFill>
              </a:rPr>
              <a:t>#</a:t>
            </a:r>
          </a:p>
          <a:p>
            <a:pPr algn="l"/>
            <a:r>
              <a:rPr lang="ja-JP" altLang="en-US" sz="1000" dirty="0" smtClean="0">
                <a:solidFill>
                  <a:schemeClr val="bg1">
                    <a:lumMod val="50000"/>
                  </a:schemeClr>
                </a:solidFill>
              </a:rPr>
              <a:t> </a:t>
            </a:r>
            <a:r>
              <a:rPr lang="en-US" altLang="ja-JP" sz="1000" dirty="0" smtClean="0">
                <a:solidFill>
                  <a:schemeClr val="bg1">
                    <a:lumMod val="50000"/>
                  </a:schemeClr>
                </a:solidFill>
              </a:rPr>
              <a:t>*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daoData</a:t>
            </a:r>
            <a:r>
              <a:rPr lang="en-US" altLang="ja-JP" sz="1000" dirty="0">
                <a:solidFill>
                  <a:schemeClr val="bg1">
                    <a:lumMod val="50000"/>
                  </a:schemeClr>
                </a:solidFill>
              </a:rPr>
              <a:t> </a:t>
            </a:r>
            <a:r>
              <a:rPr lang="ja-JP" altLang="en-US" sz="1000" dirty="0">
                <a:solidFill>
                  <a:schemeClr val="bg1">
                    <a:lumMod val="50000"/>
                  </a:schemeClr>
                </a:solidFill>
              </a:rPr>
              <a:t>入力データ</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success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error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memberinfo.InsertMemberInfoLogic.prototype.lg_insert</a:t>
            </a:r>
            <a:r>
              <a:rPr lang="en-US" altLang="ja-JP" sz="1200" b="1" dirty="0"/>
              <a:t> = function (</a:t>
            </a:r>
            <a:r>
              <a:rPr lang="en-US" altLang="ja-JP" sz="1200" b="1" dirty="0" err="1"/>
              <a:t>daoData</a:t>
            </a:r>
            <a:r>
              <a:rPr lang="en-US" altLang="ja-JP" sz="1200" b="1" dirty="0"/>
              <a:t>, success, error) {</a:t>
            </a:r>
          </a:p>
          <a:p>
            <a:pPr algn="l"/>
            <a:r>
              <a:rPr lang="en-US" altLang="ja-JP" sz="1200" b="1" dirty="0"/>
              <a:t>  "use strict</a:t>
            </a:r>
            <a:r>
              <a:rPr lang="en-US" altLang="ja-JP" sz="1200" b="1" dirty="0" smtClean="0"/>
              <a:t>";</a:t>
            </a: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r>
              <a:rPr lang="en-US" altLang="ja-JP" sz="1200" dirty="0" smtClean="0">
                <a:solidFill>
                  <a:schemeClr val="bg1">
                    <a:lumMod val="50000"/>
                  </a:schemeClr>
                </a:solidFill>
              </a:rPr>
              <a:t>// </a:t>
            </a:r>
            <a:r>
              <a:rPr lang="ja-JP" altLang="en-US" sz="1200" dirty="0" smtClean="0">
                <a:solidFill>
                  <a:schemeClr val="bg1">
                    <a:lumMod val="50000"/>
                  </a:schemeClr>
                </a:solidFill>
              </a:rPr>
              <a:t>オウンコーディング</a:t>
            </a:r>
            <a:r>
              <a:rPr lang="ja-JP" altLang="en-US" sz="1200" dirty="0">
                <a:solidFill>
                  <a:schemeClr val="bg1">
                    <a:lumMod val="50000"/>
                  </a:schemeClr>
                </a:solidFill>
              </a:rPr>
              <a:t>して利用してください。</a:t>
            </a: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endParaRPr lang="en-US" altLang="ja-JP" sz="1200" b="1" dirty="0" smtClean="0"/>
          </a:p>
          <a:p>
            <a:pPr algn="l"/>
            <a:endParaRPr lang="en-US" altLang="ja-JP" sz="1200" b="1" dirty="0"/>
          </a:p>
          <a:p>
            <a:pPr algn="l"/>
            <a:endParaRPr lang="en-US" altLang="ja-JP" sz="1200" b="1" dirty="0" smtClean="0"/>
          </a:p>
          <a:p>
            <a:pPr algn="l"/>
            <a:r>
              <a:rPr lang="en-US" altLang="ja-JP" sz="1200" b="1" dirty="0" smtClean="0"/>
              <a:t>  </a:t>
            </a:r>
            <a:r>
              <a:rPr lang="en-US" altLang="ja-JP" sz="1200" b="1" dirty="0"/>
              <a:t>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ja-JP" altLang="en-US" sz="1000" dirty="0">
                <a:solidFill>
                  <a:schemeClr val="bg1">
                    <a:lumMod val="50000"/>
                  </a:schemeClr>
                </a:solidFill>
              </a:rPr>
              <a:t>のインスタンスを生成する</a:t>
            </a:r>
            <a:r>
              <a:rPr lang="ja-JP" altLang="en-US" sz="1000" dirty="0" smtClean="0">
                <a:solidFill>
                  <a:schemeClr val="bg1">
                    <a:lumMod val="50000"/>
                  </a:schemeClr>
                </a:solidFill>
              </a:rPr>
              <a:t>。</a:t>
            </a: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@type {</a:t>
            </a:r>
            <a:r>
              <a:rPr lang="en-US" altLang="ja-JP" sz="1000" dirty="0" err="1" smtClean="0">
                <a:solidFill>
                  <a:schemeClr val="bg1">
                    <a:lumMod val="50000"/>
                  </a:schemeClr>
                </a:solidFill>
              </a:rPr>
              <a:t>systemcommon.SystemCommonDao</a:t>
            </a:r>
            <a:r>
              <a:rPr lang="en-US" altLang="ja-JP" sz="1000" dirty="0" smtClean="0">
                <a:solidFill>
                  <a:schemeClr val="bg1">
                    <a:lumMod val="50000"/>
                  </a:schemeClr>
                </a:solidFill>
              </a:rPr>
              <a:t>}</a:t>
            </a:r>
            <a:r>
              <a:rPr lang="ja-JP" altLang="en-US"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200" b="1" dirty="0" smtClean="0">
                <a:solidFill>
                  <a:srgbClr val="FF0000"/>
                </a:solidFill>
              </a:rPr>
              <a:t>    </a:t>
            </a:r>
            <a:r>
              <a:rPr lang="en-US" altLang="ja-JP" sz="1200" b="1" dirty="0" err="1"/>
              <a:t>var</a:t>
            </a:r>
            <a:r>
              <a:rPr lang="en-US" altLang="ja-JP" sz="1200" b="1" dirty="0"/>
              <a:t> </a:t>
            </a:r>
            <a:r>
              <a:rPr lang="en-US" altLang="ja-JP" sz="1200" b="1" dirty="0" err="1"/>
              <a:t>dao</a:t>
            </a:r>
            <a:r>
              <a:rPr lang="en-US" altLang="ja-JP" sz="1200" b="1" dirty="0"/>
              <a:t> = new </a:t>
            </a:r>
            <a:r>
              <a:rPr lang="en-US" altLang="ja-JP" sz="1200" b="1" dirty="0" err="1"/>
              <a:t>systemcommon.</a:t>
            </a:r>
            <a:r>
              <a:rPr lang="en-US" altLang="ja-JP" sz="1200" b="1" dirty="0" err="1">
                <a:ln w="1905"/>
                <a:solidFill>
                  <a:srgbClr val="0070C0"/>
                </a:solidFill>
                <a:effectLst>
                  <a:innerShdw blurRad="69850" dist="43180" dir="5400000">
                    <a:srgbClr val="000000">
                      <a:alpha val="65000"/>
                    </a:srgbClr>
                  </a:innerShdw>
                </a:effectLst>
              </a:rPr>
              <a:t>SystemCommonDao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a:solidFill>
                  <a:srgbClr val="FF0000"/>
                </a:solidFill>
              </a:rPr>
              <a:t>;</a:t>
            </a:r>
          </a:p>
          <a:p>
            <a:pPr algn="l"/>
            <a:r>
              <a:rPr lang="en-US" altLang="ja-JP" sz="1200" b="1" dirty="0"/>
              <a:t>    </a:t>
            </a:r>
            <a:r>
              <a:rPr lang="en-US" altLang="ja-JP" sz="1200" b="1" dirty="0" err="1"/>
              <a:t>dao.invoke</a:t>
            </a:r>
            <a:r>
              <a:rPr lang="en-US" altLang="ja-JP" sz="1200" b="1" dirty="0"/>
              <a:t>(MEMBERINFO_INSERT, </a:t>
            </a:r>
            <a:r>
              <a:rPr lang="en-US" altLang="ja-JP" sz="1200" b="1" dirty="0" err="1"/>
              <a:t>daoData</a:t>
            </a:r>
            <a:r>
              <a:rPr lang="en-US" altLang="ja-JP" sz="1200" b="1" dirty="0"/>
              <a:t>, success, error);</a:t>
            </a:r>
          </a:p>
          <a:p>
            <a:pPr algn="l"/>
            <a:r>
              <a:rPr lang="en-US" altLang="ja-JP" sz="1200" b="1" dirty="0"/>
              <a:t>  } catch (e) {</a:t>
            </a:r>
          </a:p>
          <a:p>
            <a:pPr algn="l"/>
            <a:r>
              <a:rPr lang="en-US" altLang="ja-JP" sz="1200" b="1" dirty="0"/>
              <a:t>    </a:t>
            </a:r>
            <a:r>
              <a:rPr lang="en-US" altLang="ja-JP" sz="1200" b="1" dirty="0" err="1"/>
              <a:t>log.error</a:t>
            </a:r>
            <a:r>
              <a:rPr lang="en-US" altLang="ja-JP" sz="1200" b="1" dirty="0"/>
              <a:t>("An error occurred", e);</a:t>
            </a:r>
          </a:p>
          <a:p>
            <a:pPr algn="l"/>
            <a:r>
              <a:rPr lang="en-US" altLang="ja-JP" sz="1200" b="1" dirty="0"/>
              <a:t>    throw e;</a:t>
            </a:r>
          </a:p>
          <a:p>
            <a:pPr algn="l"/>
            <a:r>
              <a:rPr lang="en-US" altLang="ja-JP" sz="1200" b="1" dirty="0"/>
              <a:t>  }</a:t>
            </a:r>
          </a:p>
          <a:p>
            <a:pPr algn="l"/>
            <a:r>
              <a:rPr lang="en-US" altLang="ja-JP" sz="1200" b="1" dirty="0"/>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insertmemberinfo_logic.js</a:t>
            </a:r>
            <a:r>
              <a:rPr lang="ja-JP" altLang="en-US" sz="1600" dirty="0">
                <a:ea typeface="HGP創英角ｺﾞｼｯｸUB" pitchFamily="50" charset="-128"/>
                <a:cs typeface="Osaka"/>
              </a:rPr>
              <a:t>抜粋</a:t>
            </a:r>
          </a:p>
        </p:txBody>
      </p:sp>
      <p:graphicFrame>
        <p:nvGraphicFramePr>
          <p:cNvPr id="11" name="表 10"/>
          <p:cNvGraphicFramePr>
            <a:graphicFrameLocks noGrp="1"/>
          </p:cNvGraphicFramePr>
          <p:nvPr>
            <p:extLst>
              <p:ext uri="{D42A27DB-BD31-4B8C-83A1-F6EECF244321}">
                <p14:modId xmlns:p14="http://schemas.microsoft.com/office/powerpoint/2010/main" val="895892869"/>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1"/>
            <a:ext cx="685800" cy="240029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3971544"/>
            <a:ext cx="685800" cy="250545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3590543"/>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a:xfrm>
            <a:off x="3936492" y="3645299"/>
            <a:ext cx="48524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データチェック等の処理を追加します。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5" name="正方形/長方形 24"/>
          <p:cNvSpPr/>
          <p:nvPr/>
        </p:nvSpPr>
        <p:spPr>
          <a:xfrm>
            <a:off x="3936492" y="5873496"/>
            <a:ext cx="4611624"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DAO</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を呼び出すコードが自動生成されています。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51394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32" presetClass="emph" presetSubtype="0" fill="hold" grpId="1" nodeType="withEffect">
                                  <p:stCondLst>
                                    <p:cond delay="0"/>
                                  </p:stCondLst>
                                  <p:childTnLst>
                                    <p:animRot by="120000">
                                      <p:cBhvr>
                                        <p:cTn id="12" dur="100" fill="hold">
                                          <p:stCondLst>
                                            <p:cond delay="0"/>
                                          </p:stCondLst>
                                        </p:cTn>
                                        <p:tgtEl>
                                          <p:spTgt spid="24"/>
                                        </p:tgtEl>
                                        <p:attrNameLst>
                                          <p:attrName>r</p:attrName>
                                        </p:attrNameLst>
                                      </p:cBhvr>
                                    </p:animRot>
                                    <p:animRot by="-240000">
                                      <p:cBhvr>
                                        <p:cTn id="13" dur="200" fill="hold">
                                          <p:stCondLst>
                                            <p:cond delay="200"/>
                                          </p:stCondLst>
                                        </p:cTn>
                                        <p:tgtEl>
                                          <p:spTgt spid="24"/>
                                        </p:tgtEl>
                                        <p:attrNameLst>
                                          <p:attrName>r</p:attrName>
                                        </p:attrNameLst>
                                      </p:cBhvr>
                                    </p:animRot>
                                    <p:animRot by="240000">
                                      <p:cBhvr>
                                        <p:cTn id="14" dur="200" fill="hold">
                                          <p:stCondLst>
                                            <p:cond delay="400"/>
                                          </p:stCondLst>
                                        </p:cTn>
                                        <p:tgtEl>
                                          <p:spTgt spid="24"/>
                                        </p:tgtEl>
                                        <p:attrNameLst>
                                          <p:attrName>r</p:attrName>
                                        </p:attrNameLst>
                                      </p:cBhvr>
                                    </p:animRot>
                                    <p:animRot by="-240000">
                                      <p:cBhvr>
                                        <p:cTn id="15" dur="200" fill="hold">
                                          <p:stCondLst>
                                            <p:cond delay="600"/>
                                          </p:stCondLst>
                                        </p:cTn>
                                        <p:tgtEl>
                                          <p:spTgt spid="24"/>
                                        </p:tgtEl>
                                        <p:attrNameLst>
                                          <p:attrName>r</p:attrName>
                                        </p:attrNameLst>
                                      </p:cBhvr>
                                    </p:animRot>
                                    <p:animRot by="120000">
                                      <p:cBhvr>
                                        <p:cTn id="16" dur="200" fill="hold">
                                          <p:stCondLst>
                                            <p:cond delay="800"/>
                                          </p:stCondLst>
                                        </p:cTn>
                                        <p:tgtEl>
                                          <p:spTgt spid="24"/>
                                        </p:tgtEl>
                                        <p:attrNameLst>
                                          <p:attrName>r</p:attrName>
                                        </p:attrNameLst>
                                      </p:cBhvr>
                                    </p:animRot>
                                  </p:childTnLst>
                                </p:cTn>
                              </p:par>
                              <p:par>
                                <p:cTn id="17" presetID="32" presetClass="emph" presetSubtype="0" fill="hold" grpId="1" nodeType="withEffect">
                                  <p:stCondLst>
                                    <p:cond delay="0"/>
                                  </p:stCondLst>
                                  <p:childTnLst>
                                    <p:animRot by="120000">
                                      <p:cBhvr>
                                        <p:cTn id="18" dur="100" fill="hold">
                                          <p:stCondLst>
                                            <p:cond delay="0"/>
                                          </p:stCondLst>
                                        </p:cTn>
                                        <p:tgtEl>
                                          <p:spTgt spid="25"/>
                                        </p:tgtEl>
                                        <p:attrNameLst>
                                          <p:attrName>r</p:attrName>
                                        </p:attrNameLst>
                                      </p:cBhvr>
                                    </p:animRot>
                                    <p:animRot by="-240000">
                                      <p:cBhvr>
                                        <p:cTn id="19" dur="200" fill="hold">
                                          <p:stCondLst>
                                            <p:cond delay="200"/>
                                          </p:stCondLst>
                                        </p:cTn>
                                        <p:tgtEl>
                                          <p:spTgt spid="25"/>
                                        </p:tgtEl>
                                        <p:attrNameLst>
                                          <p:attrName>r</p:attrName>
                                        </p:attrNameLst>
                                      </p:cBhvr>
                                    </p:animRot>
                                    <p:animRot by="240000">
                                      <p:cBhvr>
                                        <p:cTn id="20" dur="200" fill="hold">
                                          <p:stCondLst>
                                            <p:cond delay="400"/>
                                          </p:stCondLst>
                                        </p:cTn>
                                        <p:tgtEl>
                                          <p:spTgt spid="25"/>
                                        </p:tgtEl>
                                        <p:attrNameLst>
                                          <p:attrName>r</p:attrName>
                                        </p:attrNameLst>
                                      </p:cBhvr>
                                    </p:animRot>
                                    <p:animRot by="-240000">
                                      <p:cBhvr>
                                        <p:cTn id="21" dur="200" fill="hold">
                                          <p:stCondLst>
                                            <p:cond delay="600"/>
                                          </p:stCondLst>
                                        </p:cTn>
                                        <p:tgtEl>
                                          <p:spTgt spid="25"/>
                                        </p:tgtEl>
                                        <p:attrNameLst>
                                          <p:attrName>r</p:attrName>
                                        </p:attrNameLst>
                                      </p:cBhvr>
                                    </p:animRot>
                                    <p:animRot by="120000">
                                      <p:cBhvr>
                                        <p:cTn id="22"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5" grpId="0"/>
      <p:bldP spid="25"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登録</a:t>
            </a:r>
            <a:r>
              <a:rPr lang="ja-JP" altLang="en-US" sz="1000" dirty="0" smtClean="0">
                <a:solidFill>
                  <a:schemeClr val="bg1">
                    <a:lumMod val="50000"/>
                  </a:schemeClr>
                </a:solidFill>
              </a:rPr>
              <a:t>処理</a:t>
            </a:r>
            <a:r>
              <a:rPr lang="en-US" altLang="ja-JP" sz="1000" dirty="0">
                <a:solidFill>
                  <a:schemeClr val="bg1">
                    <a:lumMod val="50000"/>
                  </a:schemeClr>
                </a:solidFill>
              </a:rPr>
              <a:t>(DAO</a:t>
            </a:r>
            <a:r>
              <a:rPr lang="ja-JP" altLang="en-US" sz="1000" dirty="0">
                <a:solidFill>
                  <a:schemeClr val="bg1">
                    <a:lumMod val="50000"/>
                  </a:schemeClr>
                </a:solidFill>
              </a:rPr>
              <a:t>の呼び出し</a:t>
            </a:r>
            <a:r>
              <a:rPr lang="en-US" altLang="ja-JP" sz="1000" dirty="0">
                <a:solidFill>
                  <a:schemeClr val="bg1">
                    <a:lumMod val="50000"/>
                  </a:schemeClr>
                </a:solidFill>
              </a:rPr>
              <a:t>)</a:t>
            </a:r>
            <a:r>
              <a:rPr lang="ja-JP" altLang="en-US" sz="1000" dirty="0" err="1">
                <a:solidFill>
                  <a:schemeClr val="bg1">
                    <a:lumMod val="50000"/>
                  </a:schemeClr>
                </a:solidFill>
              </a:rPr>
              <a:t>。</a:t>
            </a:r>
            <a:endParaRPr lang="ja-JP" altLang="en-US" sz="1000" dirty="0">
              <a:solidFill>
                <a:schemeClr val="bg1">
                  <a:lumMod val="50000"/>
                </a:schemeClr>
              </a:solidFill>
            </a:endParaRP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memberinfo.InsertMemberInfoLogic</a:t>
            </a:r>
            <a:r>
              <a:rPr lang="en-US" altLang="ja-JP" sz="1000" dirty="0" smtClean="0">
                <a:solidFill>
                  <a:schemeClr val="bg1">
                    <a:lumMod val="50000"/>
                  </a:schemeClr>
                </a:solidFill>
              </a:rPr>
              <a:t>#</a:t>
            </a:r>
          </a:p>
          <a:p>
            <a:pPr algn="l"/>
            <a:r>
              <a:rPr lang="en-US" altLang="ja-JP" sz="1000" dirty="0" smtClean="0">
                <a:solidFill>
                  <a:schemeClr val="bg1">
                    <a:lumMod val="50000"/>
                  </a:schemeClr>
                </a:solidFill>
              </a:rPr>
              <a:t> * @</a:t>
            </a:r>
            <a:r>
              <a:rPr lang="en-US" altLang="ja-JP" sz="1000" dirty="0" err="1" smtClean="0">
                <a:solidFill>
                  <a:schemeClr val="bg1">
                    <a:lumMod val="50000"/>
                  </a:schemeClr>
                </a:solidFill>
              </a:rPr>
              <a:t>param</a:t>
            </a:r>
            <a:r>
              <a:rPr lang="en-US" altLang="ja-JP" sz="1000" dirty="0" smtClean="0">
                <a:solidFill>
                  <a:schemeClr val="bg1">
                    <a:lumMod val="50000"/>
                  </a:schemeClr>
                </a:solidFill>
              </a:rPr>
              <a:t> {Object} </a:t>
            </a:r>
            <a:r>
              <a:rPr lang="en-US" altLang="ja-JP" sz="1000" dirty="0" err="1" smtClean="0">
                <a:solidFill>
                  <a:schemeClr val="bg1">
                    <a:lumMod val="50000"/>
                  </a:schemeClr>
                </a:solidFill>
              </a:rPr>
              <a:t>daoData</a:t>
            </a:r>
            <a:r>
              <a:rPr lang="en-US" altLang="ja-JP" sz="1000" dirty="0" smtClean="0">
                <a:solidFill>
                  <a:schemeClr val="bg1">
                    <a:lumMod val="50000"/>
                  </a:schemeClr>
                </a:solidFill>
              </a:rPr>
              <a:t> </a:t>
            </a:r>
            <a:r>
              <a:rPr lang="ja-JP" altLang="en-US" sz="1000" dirty="0" smtClean="0">
                <a:solidFill>
                  <a:schemeClr val="bg1">
                    <a:lumMod val="50000"/>
                  </a:schemeClr>
                </a:solidFill>
              </a:rPr>
              <a:t>入力データ</a:t>
            </a:r>
          </a:p>
          <a:p>
            <a:pPr algn="l"/>
            <a:r>
              <a:rPr lang="ja-JP" altLang="en-US" sz="1000" dirty="0" smtClean="0">
                <a:solidFill>
                  <a:schemeClr val="bg1">
                    <a:lumMod val="50000"/>
                  </a:schemeClr>
                </a:solidFill>
              </a:rPr>
              <a:t> </a:t>
            </a:r>
            <a:r>
              <a:rPr lang="ja-JP" altLang="en-US" sz="1000" dirty="0">
                <a:solidFill>
                  <a:schemeClr val="bg1">
                    <a:lumMod val="50000"/>
                  </a:schemeClr>
                </a:solidFill>
              </a:rPr>
              <a:t>*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success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error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memberinfo.InsertMemberInfoLogic.prototype.lg_insert</a:t>
            </a:r>
            <a:r>
              <a:rPr lang="en-US" altLang="ja-JP" sz="1200" b="1" dirty="0"/>
              <a:t> = function (</a:t>
            </a:r>
            <a:r>
              <a:rPr lang="en-US" altLang="ja-JP" sz="1200" b="1" dirty="0" err="1"/>
              <a:t>daoData</a:t>
            </a:r>
            <a:r>
              <a:rPr lang="en-US" altLang="ja-JP" sz="1200" b="1" dirty="0"/>
              <a:t>, success, error) {</a:t>
            </a:r>
          </a:p>
          <a:p>
            <a:pPr algn="l"/>
            <a:r>
              <a:rPr lang="en-US" altLang="ja-JP" sz="1200" b="1" dirty="0"/>
              <a:t>  "use strict</a:t>
            </a:r>
            <a:r>
              <a:rPr lang="en-US" altLang="ja-JP" sz="1200" b="1" dirty="0" smtClean="0"/>
              <a:t>";</a:t>
            </a:r>
          </a:p>
          <a:p>
            <a:pPr algn="l"/>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if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 !=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daoData.member_NO.indexOf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nec</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会員番号に</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nec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が</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含まれる</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場合、住所は不要</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daoData.member_ADDRESS</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200" b="1" dirty="0">
              <a:solidFill>
                <a:srgbClr val="0070C0"/>
              </a:solidFill>
            </a:endParaRPr>
          </a:p>
          <a:p>
            <a:pPr algn="l"/>
            <a:endParaRPr lang="en-US" altLang="ja-JP" sz="1200" b="1" dirty="0" smtClean="0">
              <a:solidFill>
                <a:srgbClr val="0070C0"/>
              </a:solidFill>
            </a:endParaRPr>
          </a:p>
          <a:p>
            <a:pPr algn="l"/>
            <a:r>
              <a:rPr lang="en-US" altLang="ja-JP" sz="1200" b="1" dirty="0" smtClean="0"/>
              <a:t>  </a:t>
            </a:r>
            <a:r>
              <a:rPr lang="en-US" altLang="ja-JP" sz="1200" b="1" dirty="0"/>
              <a:t>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ja-JP" altLang="en-US" sz="1000" dirty="0">
                <a:solidFill>
                  <a:schemeClr val="bg1">
                    <a:lumMod val="50000"/>
                  </a:schemeClr>
                </a:solidFill>
              </a:rPr>
              <a:t>のインスタンスを生成する</a:t>
            </a:r>
            <a:r>
              <a:rPr lang="ja-JP" altLang="en-US" sz="1000" dirty="0" smtClean="0">
                <a:solidFill>
                  <a:schemeClr val="bg1">
                    <a:lumMod val="50000"/>
                  </a:schemeClr>
                </a:solidFill>
              </a:rPr>
              <a:t>。</a:t>
            </a: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@type {</a:t>
            </a:r>
            <a:r>
              <a:rPr lang="en-US" altLang="ja-JP" sz="1000" dirty="0" err="1" smtClean="0">
                <a:solidFill>
                  <a:schemeClr val="bg1">
                    <a:lumMod val="50000"/>
                  </a:schemeClr>
                </a:solidFill>
              </a:rPr>
              <a:t>systemcommon.SystemCommonDao</a:t>
            </a:r>
            <a:r>
              <a:rPr lang="en-US" altLang="ja-JP" sz="1000" dirty="0" smtClean="0">
                <a:solidFill>
                  <a:schemeClr val="bg1">
                    <a:lumMod val="50000"/>
                  </a:schemeClr>
                </a:solidFill>
              </a:rPr>
              <a:t>}</a:t>
            </a:r>
            <a:r>
              <a:rPr lang="ja-JP" altLang="en-US"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200" b="1" dirty="0" smtClean="0"/>
              <a:t>    </a:t>
            </a:r>
            <a:r>
              <a:rPr lang="en-US" altLang="ja-JP" sz="1200" b="1" dirty="0" err="1"/>
              <a:t>var</a:t>
            </a:r>
            <a:r>
              <a:rPr lang="en-US" altLang="ja-JP" sz="1200" b="1" dirty="0"/>
              <a:t> </a:t>
            </a:r>
            <a:r>
              <a:rPr lang="en-US" altLang="ja-JP" sz="1200" b="1" dirty="0" err="1"/>
              <a:t>dao</a:t>
            </a:r>
            <a:r>
              <a:rPr lang="en-US" altLang="ja-JP" sz="1200" b="1" dirty="0"/>
              <a:t> = new </a:t>
            </a:r>
            <a:r>
              <a:rPr lang="en-US" altLang="ja-JP" sz="1200" b="1" dirty="0" err="1"/>
              <a:t>systemcommon.SystemCommonDao</a:t>
            </a:r>
            <a:r>
              <a:rPr lang="en-US" altLang="ja-JP" sz="1200" b="1" dirty="0"/>
              <a:t>();</a:t>
            </a:r>
          </a:p>
          <a:p>
            <a:pPr algn="l"/>
            <a:r>
              <a:rPr lang="en-US" altLang="ja-JP" sz="1200" b="1" dirty="0"/>
              <a:t>    </a:t>
            </a:r>
            <a:r>
              <a:rPr lang="en-US" altLang="ja-JP" sz="1200" b="1" dirty="0" err="1"/>
              <a:t>dao.invoke</a:t>
            </a:r>
            <a:r>
              <a:rPr lang="en-US" altLang="ja-JP" sz="1200" b="1" dirty="0"/>
              <a:t>(MEMBERINFO_INSERT, </a:t>
            </a:r>
            <a:r>
              <a:rPr lang="en-US" altLang="ja-JP" sz="1200" b="1" dirty="0" err="1"/>
              <a:t>daoData</a:t>
            </a:r>
            <a:r>
              <a:rPr lang="en-US" altLang="ja-JP" sz="1200" b="1" dirty="0"/>
              <a:t>, success, error);</a:t>
            </a:r>
          </a:p>
          <a:p>
            <a:pPr algn="l"/>
            <a:r>
              <a:rPr lang="en-US" altLang="ja-JP" sz="1200" b="1" dirty="0"/>
              <a:t>  } catch (e) {</a:t>
            </a:r>
          </a:p>
          <a:p>
            <a:pPr algn="l"/>
            <a:r>
              <a:rPr lang="en-US" altLang="ja-JP" sz="1200" b="1" dirty="0"/>
              <a:t>    </a:t>
            </a:r>
            <a:r>
              <a:rPr lang="en-US" altLang="ja-JP" sz="1200" b="1" dirty="0" err="1"/>
              <a:t>log.error</a:t>
            </a:r>
            <a:r>
              <a:rPr lang="en-US" altLang="ja-JP" sz="1200" b="1" dirty="0"/>
              <a:t>("An error occurred", e);</a:t>
            </a:r>
          </a:p>
          <a:p>
            <a:pPr algn="l"/>
            <a:r>
              <a:rPr lang="en-US" altLang="ja-JP" sz="1200" b="1" dirty="0"/>
              <a:t>    throw e;</a:t>
            </a:r>
          </a:p>
          <a:p>
            <a:pPr algn="l"/>
            <a:r>
              <a:rPr lang="en-US" altLang="ja-JP" sz="1200" b="1" dirty="0"/>
              <a:t>  }</a:t>
            </a:r>
          </a:p>
          <a:p>
            <a:pPr algn="l"/>
            <a:r>
              <a:rPr lang="en-US" altLang="ja-JP" sz="1200" b="1" dirty="0"/>
              <a:t>};</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自動生成</a:t>
            </a:r>
            <a:r>
              <a:rPr lang="ja-JP" altLang="en-US" dirty="0" smtClean="0"/>
              <a:t>結果→コーディング</a:t>
            </a:r>
            <a:r>
              <a:rPr lang="ja-JP" altLang="en-US" dirty="0"/>
              <a:t>：</a:t>
            </a:r>
            <a:r>
              <a:rPr lang="en-US" altLang="ja-JP" dirty="0" smtClean="0"/>
              <a:t>Logic</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47</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insertmemberinfo_logic.js</a:t>
            </a:r>
            <a:r>
              <a:rPr lang="ja-JP" altLang="en-US" sz="1600" dirty="0">
                <a:ea typeface="HGP創英角ｺﾞｼｯｸUB" pitchFamily="50" charset="-128"/>
                <a:cs typeface="Osaka"/>
              </a:rPr>
              <a:t>抜粋</a:t>
            </a:r>
          </a:p>
        </p:txBody>
      </p:sp>
      <p:graphicFrame>
        <p:nvGraphicFramePr>
          <p:cNvPr id="11" name="表 10"/>
          <p:cNvGraphicFramePr>
            <a:graphicFrameLocks noGrp="1"/>
          </p:cNvGraphicFramePr>
          <p:nvPr>
            <p:extLst>
              <p:ext uri="{D42A27DB-BD31-4B8C-83A1-F6EECF244321}">
                <p14:modId xmlns:p14="http://schemas.microsoft.com/office/powerpoint/2010/main" val="919515812"/>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1"/>
            <a:ext cx="685800" cy="240029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3971544"/>
            <a:ext cx="685800" cy="250545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3590543"/>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9867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1697736" y="1877568"/>
            <a:ext cx="5745480" cy="4002024"/>
          </a:xfrm>
          <a:prstGeom prst="rect">
            <a:avLst/>
          </a:prstGeom>
          <a:noFill/>
          <a:ln>
            <a:solidFill>
              <a:schemeClr val="tx1"/>
            </a:solidFill>
          </a:ln>
        </p:spPr>
        <p:txBody>
          <a:bodyPr wrap="square" rtlCol="0">
            <a:noAutofit/>
          </a:bodyPr>
          <a:lstStyle/>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en-US" altLang="ja-JP" sz="1000" dirty="0">
                <a:solidFill>
                  <a:schemeClr val="bg1">
                    <a:lumMod val="50000"/>
                  </a:schemeClr>
                </a:solidFill>
              </a:rPr>
              <a:t> </a:t>
            </a:r>
            <a:r>
              <a:rPr lang="ja-JP" altLang="en-US" sz="1000" dirty="0">
                <a:solidFill>
                  <a:schemeClr val="bg1">
                    <a:lumMod val="50000"/>
                  </a:schemeClr>
                </a:solidFill>
              </a:rPr>
              <a:t>の </a:t>
            </a:r>
            <a:r>
              <a:rPr lang="en-US" altLang="ja-JP" sz="1000" dirty="0" err="1">
                <a:solidFill>
                  <a:schemeClr val="bg1">
                    <a:lumMod val="50000"/>
                  </a:schemeClr>
                </a:solidFill>
              </a:rPr>
              <a:t>ajax</a:t>
            </a:r>
            <a:r>
              <a:rPr lang="en-US" altLang="ja-JP" sz="1000" dirty="0">
                <a:solidFill>
                  <a:schemeClr val="bg1">
                    <a:lumMod val="50000"/>
                  </a:schemeClr>
                </a:solidFill>
              </a:rPr>
              <a:t> </a:t>
            </a:r>
            <a:r>
              <a:rPr lang="ja-JP" altLang="en-US" sz="1000" dirty="0">
                <a:solidFill>
                  <a:schemeClr val="bg1">
                    <a:lumMod val="50000"/>
                  </a:schemeClr>
                </a:solidFill>
              </a:rPr>
              <a:t>メソッドを利用した非同期通信を行います。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{@link </a:t>
            </a:r>
            <a:r>
              <a:rPr lang="en-US" altLang="ja-JP" sz="1000" dirty="0" err="1">
                <a:solidFill>
                  <a:schemeClr val="bg1">
                    <a:lumMod val="50000"/>
                  </a:schemeClr>
                </a:solidFill>
              </a:rPr>
              <a:t>systemcommon.SystemCommonDao#callAjax</a:t>
            </a:r>
            <a:r>
              <a:rPr lang="en-US" altLang="ja-JP" sz="1000" dirty="0">
                <a:solidFill>
                  <a:schemeClr val="bg1">
                    <a:lumMod val="50000"/>
                  </a:schemeClr>
                </a:solidFill>
              </a:rPr>
              <a:t>} </a:t>
            </a:r>
            <a:r>
              <a:rPr lang="ja-JP" altLang="en-US" sz="1000" dirty="0">
                <a:solidFill>
                  <a:schemeClr val="bg1">
                    <a:lumMod val="50000"/>
                  </a:schemeClr>
                </a:solidFill>
              </a:rPr>
              <a:t>メソッドに対してリスナを追加し実行します。</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systemcommon.SystemCommonDao</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{string} </a:t>
            </a:r>
            <a:r>
              <a:rPr lang="en-US" altLang="ja-JP" sz="1000" dirty="0" err="1">
                <a:solidFill>
                  <a:schemeClr val="bg1">
                    <a:lumMod val="50000"/>
                  </a:schemeClr>
                </a:solidFill>
              </a:rPr>
              <a:t>url</a:t>
            </a:r>
            <a:r>
              <a:rPr lang="en-US" altLang="ja-JP" sz="1000" dirty="0">
                <a:solidFill>
                  <a:schemeClr val="bg1">
                    <a:lumMod val="50000"/>
                  </a:schemeClr>
                </a:solidFill>
              </a:rPr>
              <a:t> URL</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daoData</a:t>
            </a:r>
            <a:r>
              <a:rPr lang="en-US" altLang="ja-JP" sz="1000" dirty="0">
                <a:solidFill>
                  <a:schemeClr val="bg1">
                    <a:lumMod val="50000"/>
                  </a:schemeClr>
                </a:solidFill>
              </a:rPr>
              <a:t> </a:t>
            </a:r>
            <a:r>
              <a:rPr lang="en-US" altLang="ja-JP" sz="1000" dirty="0" err="1">
                <a:solidFill>
                  <a:schemeClr val="bg1">
                    <a:lumMod val="50000"/>
                  </a:schemeClr>
                </a:solidFill>
              </a:rPr>
              <a:t>DaoData</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{Function} callback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a:t>
            </a:r>
            <a:r>
              <a:rPr lang="en-US" altLang="ja-JP" sz="1000" dirty="0" err="1">
                <a:solidFill>
                  <a:schemeClr val="bg1">
                    <a:lumMod val="50000"/>
                  </a:schemeClr>
                </a:solidFill>
              </a:rPr>
              <a:t>errorCallback</a:t>
            </a:r>
            <a:r>
              <a:rPr lang="en-US" altLang="ja-JP" sz="1000" dirty="0">
                <a:solidFill>
                  <a:schemeClr val="bg1">
                    <a:lumMod val="50000"/>
                  </a:schemeClr>
                </a:solidFill>
              </a:rPr>
              <a:t>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systemcommon.SystemCommonDao.prototype.invoke</a:t>
            </a:r>
            <a:r>
              <a:rPr lang="en-US" altLang="ja-JP" sz="1200" b="1" dirty="0"/>
              <a:t> = function (</a:t>
            </a:r>
            <a:r>
              <a:rPr lang="en-US" altLang="ja-JP" sz="1200" b="1" dirty="0" err="1"/>
              <a:t>url</a:t>
            </a:r>
            <a:r>
              <a:rPr lang="en-US" altLang="ja-JP" sz="1200" b="1" dirty="0"/>
              <a:t>, </a:t>
            </a:r>
            <a:r>
              <a:rPr lang="en-US" altLang="ja-JP" sz="1200" b="1" dirty="0" err="1"/>
              <a:t>daoData</a:t>
            </a:r>
            <a:r>
              <a:rPr lang="en-US" altLang="ja-JP" sz="1200" b="1" dirty="0"/>
              <a:t>, callback, </a:t>
            </a:r>
            <a:r>
              <a:rPr lang="en-US" altLang="ja-JP" sz="1200" b="1" dirty="0" err="1"/>
              <a:t>errorCallback</a:t>
            </a:r>
            <a:r>
              <a:rPr lang="en-US" altLang="ja-JP" sz="1200" b="1" dirty="0"/>
              <a:t>) {</a:t>
            </a:r>
          </a:p>
          <a:p>
            <a:pPr algn="l"/>
            <a:r>
              <a:rPr lang="en-US" altLang="ja-JP" sz="1200" b="1" dirty="0"/>
              <a:t>  "use strict";</a:t>
            </a:r>
          </a:p>
          <a:p>
            <a:pPr algn="l"/>
            <a:endParaRPr lang="en-US" altLang="ja-JP" sz="800" b="1" dirty="0"/>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本サンプルでは、コールバックするのみ</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xhr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callback(</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0,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xhr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t>};</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217612"/>
          </a:xfrm>
        </p:spPr>
        <p:txBody>
          <a:bodyPr/>
          <a:lstStyle/>
          <a:p>
            <a:r>
              <a:rPr lang="ja-JP" altLang="en-US" dirty="0"/>
              <a:t>コーディング→コーディング：</a:t>
            </a:r>
            <a:r>
              <a:rPr lang="en-US" altLang="ja-JP" dirty="0" smtClean="0"/>
              <a:t>DAO</a:t>
            </a:r>
            <a:endParaRPr lang="ja-JP" altLang="en-US" dirty="0"/>
          </a:p>
          <a:p>
            <a:pPr marL="457200" lvl="1" indent="0">
              <a:buNone/>
            </a:pPr>
            <a:r>
              <a:rPr lang="ja-JP" altLang="en-US" dirty="0" smtClean="0"/>
              <a:t>チュートリアルでは、データ保存は行わず、コールバックのみを行います。</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48</a:t>
            </a:fld>
            <a:endParaRPr lang="en-US" altLang="ja-JP"/>
          </a:p>
        </p:txBody>
      </p:sp>
      <p:sp>
        <p:nvSpPr>
          <p:cNvPr id="10" name="正方形/長方形 9"/>
          <p:cNvSpPr/>
          <p:nvPr/>
        </p:nvSpPr>
        <p:spPr bwMode="auto">
          <a:xfrm>
            <a:off x="4852416" y="1725168"/>
            <a:ext cx="2590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systemcommon.js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spTree>
    <p:extLst>
      <p:ext uri="{BB962C8B-B14F-4D97-AF65-F5344CB8AC3E}">
        <p14:creationId xmlns:p14="http://schemas.microsoft.com/office/powerpoint/2010/main" val="34466337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76" y="2344735"/>
            <a:ext cx="4703364" cy="378753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730579"/>
          </a:xfrm>
        </p:spPr>
        <p:txBody>
          <a:bodyPr/>
          <a:lstStyle/>
          <a:p>
            <a:r>
              <a:rPr lang="ja-JP" altLang="en-US" dirty="0" smtClean="0"/>
              <a:t>ビルドと動作確認</a:t>
            </a:r>
            <a:endParaRPr lang="ja-JP" altLang="en-US" dirty="0"/>
          </a:p>
          <a:p>
            <a:pPr marL="803275" lvl="1" indent="-447675">
              <a:buFont typeface="+mj-ea"/>
              <a:buAutoNum type="circleNumDbPlain"/>
            </a:pPr>
            <a:r>
              <a:rPr lang="en-US" altLang="ja-JP"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dirty="0"/>
              <a:t>のプロジェクトから</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ビルド”</a:t>
            </a: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を選択</a:t>
            </a:r>
            <a:r>
              <a:rPr lang="ja-JP" altLang="en-US" dirty="0" smtClean="0"/>
              <a:t>しビルド</a:t>
            </a:r>
            <a:r>
              <a:rPr lang="ja-JP" altLang="en-US" dirty="0"/>
              <a:t>を実行して</a:t>
            </a:r>
            <a:r>
              <a:rPr lang="ja-JP" altLang="en-US" dirty="0" smtClean="0"/>
              <a:t>ください。</a:t>
            </a:r>
            <a:endParaRPr lang="en-US" altLang="ja-JP" dirty="0"/>
          </a:p>
          <a:p>
            <a:pPr marL="803275" lvl="1" indent="-447675">
              <a:buFont typeface="+mj-ea"/>
              <a:buAutoNum type="circleNumDbPlain"/>
            </a:pP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エクスプローラー</a:t>
            </a:r>
            <a:r>
              <a:rPr lang="ja-JP" altLang="en-US" dirty="0" smtClean="0"/>
              <a:t>を開き、ビルド結果（</a:t>
            </a:r>
            <a:r>
              <a:rPr lang="en-US" altLang="ja-JP" dirty="0" smtClean="0"/>
              <a:t>publish</a:t>
            </a:r>
            <a:r>
              <a:rPr lang="ja-JP" altLang="en-US" dirty="0" smtClean="0"/>
              <a:t>フォルダ）の</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html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ファイルをダブルクリックし</a:t>
            </a:r>
            <a:r>
              <a:rPr lang="ja-JP" altLang="en-US" dirty="0" smtClean="0"/>
              <a:t>、</a:t>
            </a:r>
            <a:r>
              <a:rPr lang="ja-JP" altLang="en-US" dirty="0"/>
              <a:t>起動</a:t>
            </a:r>
            <a:r>
              <a:rPr lang="ja-JP" altLang="en-US" dirty="0" smtClean="0"/>
              <a:t>した</a:t>
            </a:r>
            <a:r>
              <a:rPr lang="en-US" altLang="ja-JP" dirty="0" smtClean="0"/>
              <a:t>IE</a:t>
            </a:r>
            <a:r>
              <a:rPr lang="ja-JP" altLang="en-US" dirty="0" smtClean="0"/>
              <a:t>上で動作を確認します。</a:t>
            </a:r>
            <a:endParaRPr lang="ja-JP" altLang="en-US" dirty="0"/>
          </a:p>
          <a:p>
            <a:pPr marL="457200" lvl="1" indent="0">
              <a:buNone/>
            </a:pP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49</a:t>
            </a:fld>
            <a:endParaRPr lang="en-US" altLang="ja-JP"/>
          </a:p>
        </p:txBody>
      </p:sp>
      <p:sp>
        <p:nvSpPr>
          <p:cNvPr id="13" name="テキスト ボックス 12"/>
          <p:cNvSpPr txBox="1"/>
          <p:nvPr/>
        </p:nvSpPr>
        <p:spPr>
          <a:xfrm>
            <a:off x="112776" y="6138446"/>
            <a:ext cx="4774064"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“ビルド</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方法</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については、④のガイド</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を参照してください</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8514" y="2438400"/>
            <a:ext cx="2742462" cy="364366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cxnSp>
        <p:nvCxnSpPr>
          <p:cNvPr id="7" name="直線コネクタ 6"/>
          <p:cNvCxnSpPr/>
          <p:nvPr/>
        </p:nvCxnSpPr>
        <p:spPr bwMode="auto">
          <a:xfrm>
            <a:off x="7477020" y="3237266"/>
            <a:ext cx="685800" cy="0"/>
          </a:xfrm>
          <a:prstGeom prst="line">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2" name="正方形/長方形 21"/>
          <p:cNvSpPr/>
          <p:nvPr/>
        </p:nvSpPr>
        <p:spPr bwMode="auto">
          <a:xfrm>
            <a:off x="5828514" y="4100866"/>
            <a:ext cx="1371231" cy="198120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25" name="グループ化 24"/>
          <p:cNvGrpSpPr>
            <a:grpSpLocks/>
          </p:cNvGrpSpPr>
          <p:nvPr/>
        </p:nvGrpSpPr>
        <p:grpSpPr bwMode="auto">
          <a:xfrm>
            <a:off x="7362119" y="3277607"/>
            <a:ext cx="409015" cy="528917"/>
            <a:chOff x="0" y="0"/>
            <a:chExt cx="409015" cy="527237"/>
          </a:xfrm>
        </p:grpSpPr>
        <p:sp>
          <p:nvSpPr>
            <p:cNvPr id="26" name="爆発 1 25"/>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7" name="図 26"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正方形/長方形 16"/>
          <p:cNvSpPr/>
          <p:nvPr/>
        </p:nvSpPr>
        <p:spPr bwMode="auto">
          <a:xfrm>
            <a:off x="1691940" y="5410200"/>
            <a:ext cx="3530031" cy="457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bwMode="auto">
          <a:xfrm>
            <a:off x="3843610" y="2341767"/>
            <a:ext cx="13440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Eclipse</a:t>
            </a:r>
            <a:endParaRPr lang="ja-JP" altLang="en-US" sz="1600" dirty="0">
              <a:ea typeface="HGP創英角ｺﾞｼｯｸUB" pitchFamily="50" charset="-128"/>
              <a:cs typeface="Osaka"/>
            </a:endParaRPr>
          </a:p>
        </p:txBody>
      </p:sp>
      <p:sp>
        <p:nvSpPr>
          <p:cNvPr id="20" name="正方形/長方形 19"/>
          <p:cNvSpPr/>
          <p:nvPr/>
        </p:nvSpPr>
        <p:spPr bwMode="auto">
          <a:xfrm>
            <a:off x="7015931" y="2350911"/>
            <a:ext cx="1555045"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エクスプローラー</a:t>
            </a:r>
            <a:endParaRPr lang="ja-JP" altLang="en-US" sz="1600" dirty="0">
              <a:ea typeface="HGP創英角ｺﾞｼｯｸUB" pitchFamily="50" charset="-128"/>
              <a:cs typeface="Osaka"/>
            </a:endParaRPr>
          </a:p>
        </p:txBody>
      </p:sp>
      <p:grpSp>
        <p:nvGrpSpPr>
          <p:cNvPr id="21" name="グループ化 20"/>
          <p:cNvGrpSpPr>
            <a:grpSpLocks/>
          </p:cNvGrpSpPr>
          <p:nvPr/>
        </p:nvGrpSpPr>
        <p:grpSpPr bwMode="auto">
          <a:xfrm>
            <a:off x="3943442" y="5638800"/>
            <a:ext cx="409015" cy="528917"/>
            <a:chOff x="0" y="0"/>
            <a:chExt cx="409015" cy="527237"/>
          </a:xfrm>
        </p:grpSpPr>
        <p:sp>
          <p:nvSpPr>
            <p:cNvPr id="23" name="爆発 1 22"/>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4" name="図 23"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 name="グループ化 27"/>
          <p:cNvGrpSpPr>
            <a:grpSpLocks/>
          </p:cNvGrpSpPr>
          <p:nvPr/>
        </p:nvGrpSpPr>
        <p:grpSpPr bwMode="auto">
          <a:xfrm>
            <a:off x="5736753" y="4100866"/>
            <a:ext cx="409015" cy="528917"/>
            <a:chOff x="0" y="0"/>
            <a:chExt cx="409015" cy="527237"/>
          </a:xfrm>
        </p:grpSpPr>
        <p:sp>
          <p:nvSpPr>
            <p:cNvPr id="29" name="爆発 1 28"/>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0" name="図 29"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正方形/長方形 14"/>
          <p:cNvSpPr/>
          <p:nvPr/>
        </p:nvSpPr>
        <p:spPr>
          <a:xfrm>
            <a:off x="4196800" y="4876022"/>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テキスト ボックス 17"/>
          <p:cNvSpPr txBox="1"/>
          <p:nvPr/>
        </p:nvSpPr>
        <p:spPr>
          <a:xfrm>
            <a:off x="7925415" y="3354050"/>
            <a:ext cx="474810" cy="43088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47657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randombar(horizontal)">
                                      <p:cBhvr>
                                        <p:cTn id="11" dur="500"/>
                                        <p:tgtEl>
                                          <p:spTgt spid="21"/>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randombar(horizontal)">
                                      <p:cBhvr>
                                        <p:cTn id="19" dur="500"/>
                                        <p:tgtEl>
                                          <p:spTgt spid="28"/>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randombar(horizontal)">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50</a:t>
            </a:fld>
            <a:endParaRPr lang="en-US" altLang="ja-JP"/>
          </a:p>
        </p:txBody>
      </p:sp>
      <p:sp>
        <p:nvSpPr>
          <p:cNvPr id="2" name="角丸四角形 1"/>
          <p:cNvSpPr/>
          <p:nvPr/>
        </p:nvSpPr>
        <p:spPr bwMode="auto">
          <a:xfrm>
            <a:off x="304800" y="1676400"/>
            <a:ext cx="8534400" cy="3810000"/>
          </a:xfrm>
          <a:prstGeom prst="roundRect">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a:spcBef>
                <a:spcPts val="0"/>
              </a:spcBef>
            </a:pPr>
            <a:r>
              <a:rPr lang="ja-JP" altLang="en-US" sz="3200" b="1" dirty="0" smtClean="0">
                <a:solidFill>
                  <a:srgbClr val="0070C0"/>
                </a:solidFill>
              </a:rPr>
              <a:t>以降、完成した業務</a:t>
            </a:r>
            <a:r>
              <a:rPr lang="en-US" altLang="ja-JP" sz="3200" b="1" dirty="0" smtClean="0">
                <a:solidFill>
                  <a:srgbClr val="0070C0"/>
                </a:solidFill>
              </a:rPr>
              <a:t>AP</a:t>
            </a:r>
            <a:r>
              <a:rPr lang="ja-JP" altLang="en-US" sz="3200" b="1" dirty="0" smtClean="0">
                <a:solidFill>
                  <a:srgbClr val="0070C0"/>
                </a:solidFill>
              </a:rPr>
              <a:t>に、</a:t>
            </a:r>
            <a:endParaRPr lang="en-US" altLang="ja-JP" sz="3200" b="1" dirty="0" smtClean="0">
              <a:solidFill>
                <a:srgbClr val="0070C0"/>
              </a:solidFill>
            </a:endParaRPr>
          </a:p>
          <a:p>
            <a:pPr>
              <a:spcBef>
                <a:spcPts val="0"/>
              </a:spcBef>
            </a:pPr>
            <a:r>
              <a:rPr lang="ja-JP" altLang="en-US" sz="3200" b="1" dirty="0" smtClean="0">
                <a:solidFill>
                  <a:srgbClr val="0070C0"/>
                </a:solidFill>
              </a:rPr>
              <a:t>「入力データクリア機能」を追加する場合の</a:t>
            </a:r>
            <a:endParaRPr lang="en-US" altLang="ja-JP" sz="3200" b="1" dirty="0" smtClean="0">
              <a:solidFill>
                <a:srgbClr val="0070C0"/>
              </a:solidFill>
            </a:endParaRPr>
          </a:p>
          <a:p>
            <a:pPr>
              <a:spcBef>
                <a:spcPts val="0"/>
              </a:spcBef>
            </a:pPr>
            <a:r>
              <a:rPr lang="ja-JP" altLang="en-US" sz="3200" b="1" dirty="0" smtClean="0">
                <a:solidFill>
                  <a:srgbClr val="0070C0"/>
                </a:solidFill>
              </a:rPr>
              <a:t>開発手順について説明します。</a:t>
            </a:r>
            <a:endParaRPr lang="en-US" altLang="ja-JP" sz="3200" b="1" dirty="0" smtClean="0">
              <a:solidFill>
                <a:srgbClr val="0070C0"/>
              </a:solidFill>
            </a:endParaRPr>
          </a:p>
          <a:p>
            <a:pPr>
              <a:spcBef>
                <a:spcPts val="0"/>
              </a:spcBef>
            </a:pPr>
            <a:endParaRPr lang="en-US" altLang="ja-JP" sz="3200" b="1" dirty="0">
              <a:solidFill>
                <a:srgbClr val="0070C0"/>
              </a:solidFill>
            </a:endParaRPr>
          </a:p>
          <a:p>
            <a:pPr>
              <a:spcBef>
                <a:spcPts val="0"/>
              </a:spcBef>
            </a:pPr>
            <a:r>
              <a:rPr lang="ja-JP" altLang="en-US" sz="3200" b="1" dirty="0" smtClean="0">
                <a:solidFill>
                  <a:srgbClr val="0070C0"/>
                </a:solidFill>
              </a:rPr>
              <a:t>開発プロセスはこれまでと同じ流れで</a:t>
            </a:r>
            <a:endParaRPr lang="en-US" altLang="ja-JP" sz="3200" b="1" dirty="0" smtClean="0">
              <a:solidFill>
                <a:srgbClr val="0070C0"/>
              </a:solidFill>
            </a:endParaRPr>
          </a:p>
          <a:p>
            <a:pPr>
              <a:spcBef>
                <a:spcPts val="0"/>
              </a:spcBef>
            </a:pPr>
            <a:r>
              <a:rPr lang="ja-JP" altLang="en-US" sz="3200" b="1" dirty="0" smtClean="0">
                <a:solidFill>
                  <a:srgbClr val="0070C0"/>
                </a:solidFill>
              </a:rPr>
              <a:t>進めてください。</a:t>
            </a:r>
            <a:endParaRPr lang="en-US" altLang="ja-JP" sz="3200" b="1" dirty="0" smtClean="0">
              <a:solidFill>
                <a:srgbClr val="0070C0"/>
              </a:solidFill>
            </a:endParaRPr>
          </a:p>
        </p:txBody>
      </p:sp>
    </p:spTree>
    <p:extLst>
      <p:ext uri="{BB962C8B-B14F-4D97-AF65-F5344CB8AC3E}">
        <p14:creationId xmlns:p14="http://schemas.microsoft.com/office/powerpoint/2010/main" val="39424079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①機能設計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20"/>
            <a:chOff x="2176790" y="2204714"/>
            <a:chExt cx="3985230" cy="2072320"/>
          </a:xfrm>
        </p:grpSpPr>
        <p:sp>
          <p:nvSpPr>
            <p:cNvPr id="18" name="テキスト ボックス 17"/>
            <p:cNvSpPr txBox="1"/>
            <p:nvPr/>
          </p:nvSpPr>
          <p:spPr>
            <a:xfrm>
              <a:off x="217679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①機能設計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168980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91794"/>
            <a:ext cx="8305800" cy="4728056"/>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smtClean="0"/>
              <a:t>[</a:t>
            </a:r>
            <a:r>
              <a:rPr lang="ja-JP" altLang="en-US" dirty="0" smtClean="0"/>
              <a:t>機能追加</a:t>
            </a:r>
            <a:r>
              <a:rPr lang="en-US" altLang="ja-JP" dirty="0" smtClean="0"/>
              <a:t>] </a:t>
            </a:r>
            <a:r>
              <a:rPr lang="ja-JP" altLang="en-US" dirty="0" smtClean="0"/>
              <a:t>機能設計の変更（１／</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919062"/>
          </a:xfrm>
        </p:spPr>
        <p:txBody>
          <a:bodyPr/>
          <a:lstStyle/>
          <a:p>
            <a:r>
              <a:rPr lang="ja-JP" altLang="en-US" dirty="0" smtClean="0"/>
              <a:t>機能追加</a:t>
            </a:r>
            <a:endParaRPr lang="en-US" altLang="ja-JP" dirty="0"/>
          </a:p>
          <a:p>
            <a:pPr marL="355600" lvl="2" indent="0">
              <a:buNone/>
            </a:pPr>
            <a:r>
              <a:rPr lang="ja-JP" altLang="en-US" kern="1200" dirty="0" smtClean="0">
                <a:solidFill>
                  <a:schemeClr val="dk1"/>
                </a:solidFill>
              </a:rPr>
              <a:t>チュートリアルでは、</a:t>
            </a: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a:t>
            </a:r>
            <a:r>
              <a:rPr lang="ja-JP" altLang="en-US" kern="1200" cap="all" dirty="0">
                <a:ln w="9000" cmpd="sng">
                  <a:solidFill>
                    <a:srgbClr val="00B0F0"/>
                  </a:solidFill>
                  <a:prstDash val="solid"/>
                </a:ln>
                <a:solidFill>
                  <a:srgbClr val="0070C0"/>
                </a:solidFill>
                <a:effectLst>
                  <a:reflection blurRad="12700" stA="28000" endPos="45000" dist="1000" dir="5400000" sy="-100000" algn="bl" rotWithShape="0"/>
                </a:effectLst>
              </a:rPr>
              <a:t>情報登録</a:t>
            </a: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画面」</a:t>
            </a:r>
            <a:r>
              <a:rPr lang="ja-JP" altLang="en-US" kern="1200" dirty="0" smtClean="0">
                <a:solidFill>
                  <a:schemeClr val="dk1"/>
                </a:solidFill>
              </a:rPr>
              <a:t>に、</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「入力データクリア」ボタンを追加</a:t>
            </a:r>
            <a:r>
              <a:rPr lang="ja-JP" altLang="en-US" kern="1200" dirty="0" smtClean="0">
                <a:solidFill>
                  <a:schemeClr val="dk1"/>
                </a:solidFill>
              </a:rPr>
              <a:t>します。</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52</a:t>
            </a:fld>
            <a:endParaRPr lang="en-US" altLang="ja-JP"/>
          </a:p>
        </p:txBody>
      </p:sp>
      <p:sp>
        <p:nvSpPr>
          <p:cNvPr id="9" name="正方形/長方形 8"/>
          <p:cNvSpPr/>
          <p:nvPr/>
        </p:nvSpPr>
        <p:spPr bwMode="auto">
          <a:xfrm>
            <a:off x="1295400" y="5715000"/>
            <a:ext cx="1828800" cy="457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1" name="正方形/長方形 10"/>
          <p:cNvSpPr/>
          <p:nvPr/>
        </p:nvSpPr>
        <p:spPr bwMode="auto">
          <a:xfrm>
            <a:off x="5486400" y="3831772"/>
            <a:ext cx="3352800" cy="180757"/>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2" name="正方形/長方形 11"/>
          <p:cNvSpPr/>
          <p:nvPr/>
        </p:nvSpPr>
        <p:spPr bwMode="auto">
          <a:xfrm>
            <a:off x="4100423" y="1682650"/>
            <a:ext cx="458637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画面レイアウトシートシート</a:t>
            </a:r>
          </a:p>
        </p:txBody>
      </p:sp>
      <p:sp>
        <p:nvSpPr>
          <p:cNvPr id="10" name="正方形/長方形 9"/>
          <p:cNvSpPr/>
          <p:nvPr/>
        </p:nvSpPr>
        <p:spPr>
          <a:xfrm>
            <a:off x="5105400" y="4077086"/>
            <a:ext cx="345490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機能追加についての処理を記述します。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3" name="正方形/長方形 12"/>
          <p:cNvSpPr/>
          <p:nvPr/>
        </p:nvSpPr>
        <p:spPr>
          <a:xfrm>
            <a:off x="838200" y="5334000"/>
            <a:ext cx="345490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13075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3"/>
                                        </p:tgtEl>
                                        <p:attrNameLst>
                                          <p:attrName>r</p:attrName>
                                        </p:attrNameLst>
                                      </p:cBhvr>
                                    </p:animRot>
                                    <p:animRot by="-240000">
                                      <p:cBhvr>
                                        <p:cTn id="13" dur="200" fill="hold">
                                          <p:stCondLst>
                                            <p:cond delay="200"/>
                                          </p:stCondLst>
                                        </p:cTn>
                                        <p:tgtEl>
                                          <p:spTgt spid="13"/>
                                        </p:tgtEl>
                                        <p:attrNameLst>
                                          <p:attrName>r</p:attrName>
                                        </p:attrNameLst>
                                      </p:cBhvr>
                                    </p:animRot>
                                    <p:animRot by="240000">
                                      <p:cBhvr>
                                        <p:cTn id="14" dur="200" fill="hold">
                                          <p:stCondLst>
                                            <p:cond delay="400"/>
                                          </p:stCondLst>
                                        </p:cTn>
                                        <p:tgtEl>
                                          <p:spTgt spid="13"/>
                                        </p:tgtEl>
                                        <p:attrNameLst>
                                          <p:attrName>r</p:attrName>
                                        </p:attrNameLst>
                                      </p:cBhvr>
                                    </p:animRot>
                                    <p:animRot by="-240000">
                                      <p:cBhvr>
                                        <p:cTn id="15" dur="200" fill="hold">
                                          <p:stCondLst>
                                            <p:cond delay="600"/>
                                          </p:stCondLst>
                                        </p:cTn>
                                        <p:tgtEl>
                                          <p:spTgt spid="13"/>
                                        </p:tgtEl>
                                        <p:attrNameLst>
                                          <p:attrName>r</p:attrName>
                                        </p:attrNameLst>
                                      </p:cBhvr>
                                    </p:animRot>
                                    <p:animRot by="120000">
                                      <p:cBhvr>
                                        <p:cTn id="16"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機能設計の変更（２／</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1053020"/>
          </a:xfrm>
        </p:spPr>
        <p:txBody>
          <a:bodyPr/>
          <a:lstStyle/>
          <a:p>
            <a:r>
              <a:rPr lang="ja-JP" altLang="en-US" dirty="0" smtClean="0"/>
              <a:t>画面追加</a:t>
            </a:r>
            <a:endParaRPr lang="en-US" altLang="ja-JP" dirty="0"/>
          </a:p>
          <a:p>
            <a:pPr marL="355600" lvl="2" indent="0">
              <a:buNone/>
            </a:pPr>
            <a:r>
              <a:rPr lang="ja-JP" altLang="en-US" kern="1200" dirty="0" smtClean="0">
                <a:solidFill>
                  <a:schemeClr val="dk1"/>
                </a:solidFill>
              </a:rPr>
              <a:t>画面遷移図シートに</a:t>
            </a:r>
            <a:r>
              <a:rPr lang="ja-JP" altLang="en-US" b="1" kern="12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ボタン押下時の</a:t>
            </a:r>
            <a:r>
              <a:rPr lang="ja-JP" altLang="en-US" cap="all" dirty="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「クリア完了画面</a:t>
            </a:r>
            <a:r>
              <a:rPr lang="ja-JP" altLang="en-US" cap="all" dirty="0" smtClean="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を追加</a:t>
            </a:r>
            <a:r>
              <a:rPr lang="ja-JP" altLang="en-US" kern="1200" dirty="0">
                <a:solidFill>
                  <a:schemeClr val="dk1"/>
                </a:solidFill>
              </a:rPr>
              <a:t>します</a:t>
            </a:r>
            <a:r>
              <a:rPr lang="ja-JP" altLang="en-US" kern="1200" dirty="0" smtClean="0">
                <a:solidFill>
                  <a:schemeClr val="dk1"/>
                </a:solidFill>
              </a:rPr>
              <a:t>。</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53</a:t>
            </a:fld>
            <a:endParaRPr lang="en-US" altLang="ja-JP"/>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827" y="1691026"/>
            <a:ext cx="5148943" cy="4711080"/>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2" name="正方形/長方形 11"/>
          <p:cNvSpPr/>
          <p:nvPr/>
        </p:nvSpPr>
        <p:spPr bwMode="auto">
          <a:xfrm>
            <a:off x="3482497" y="4607142"/>
            <a:ext cx="3671159" cy="165345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4" name="正方形/長方形 13"/>
          <p:cNvSpPr/>
          <p:nvPr/>
        </p:nvSpPr>
        <p:spPr bwMode="auto">
          <a:xfrm>
            <a:off x="4170970" y="1676400"/>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画面遷移図シート</a:t>
            </a:r>
          </a:p>
        </p:txBody>
      </p:sp>
      <p:sp>
        <p:nvSpPr>
          <p:cNvPr id="10" name="正方形/長方形 9"/>
          <p:cNvSpPr/>
          <p:nvPr/>
        </p:nvSpPr>
        <p:spPr>
          <a:xfrm>
            <a:off x="3733800" y="5334000"/>
            <a:ext cx="3048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21520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グループ化 5"/>
          <p:cNvGrpSpPr/>
          <p:nvPr/>
        </p:nvGrpSpPr>
        <p:grpSpPr>
          <a:xfrm>
            <a:off x="905092" y="1676400"/>
            <a:ext cx="6296897" cy="2571369"/>
            <a:chOff x="228598" y="1743456"/>
            <a:chExt cx="6296897" cy="2571369"/>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98" y="1752600"/>
              <a:ext cx="6296025" cy="2562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正方形/長方形 8"/>
            <p:cNvSpPr/>
            <p:nvPr/>
          </p:nvSpPr>
          <p:spPr bwMode="auto">
            <a:xfrm>
              <a:off x="304801" y="2745806"/>
              <a:ext cx="6219822" cy="20074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3099816" y="1743456"/>
              <a:ext cx="3425679"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gr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機能設計の変更（３／</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lang="ja-JP" altLang="en-US" dirty="0"/>
              <a:t>イベント</a:t>
            </a:r>
            <a:r>
              <a:rPr lang="ja-JP" altLang="en-US" dirty="0" smtClean="0"/>
              <a:t>追加</a:t>
            </a:r>
            <a:endParaRPr lang="en-US" altLang="ja-JP" dirty="0"/>
          </a:p>
          <a:p>
            <a:pPr marL="355600" lvl="2" indent="0">
              <a:buNone/>
            </a:pP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「会員情報登録画面」</a:t>
            </a:r>
            <a:r>
              <a:rPr lang="ja-JP" altLang="en-US" kern="1200" dirty="0" smtClean="0">
                <a:solidFill>
                  <a:schemeClr val="dk1"/>
                </a:solidFill>
              </a:rPr>
              <a:t>の</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a:t>
            </a:r>
            <a:r>
              <a:rPr lang="zh-TW"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項目定義</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」と「イベント一覧」</a:t>
            </a:r>
            <a:r>
              <a:rPr lang="ja-JP" altLang="en-US" kern="1200" dirty="0" smtClean="0"/>
              <a:t> </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に定義を追加</a:t>
            </a:r>
            <a:r>
              <a:rPr lang="ja-JP" altLang="en-US" kern="1200" dirty="0" smtClean="0">
                <a:solidFill>
                  <a:schemeClr val="dk1"/>
                </a:solidFill>
              </a:rPr>
              <a:t>します。</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54</a:t>
            </a:fld>
            <a:endParaRPr lang="en-US" altLang="ja-JP"/>
          </a:p>
        </p:txBody>
      </p:sp>
      <p:grpSp>
        <p:nvGrpSpPr>
          <p:cNvPr id="11" name="グループ化 10"/>
          <p:cNvGrpSpPr/>
          <p:nvPr/>
        </p:nvGrpSpPr>
        <p:grpSpPr>
          <a:xfrm>
            <a:off x="1715589" y="3195115"/>
            <a:ext cx="6951455" cy="3150645"/>
            <a:chOff x="1715589" y="3195115"/>
            <a:chExt cx="6951455" cy="3150645"/>
          </a:xfrm>
        </p:grpSpPr>
        <p:pic>
          <p:nvPicPr>
            <p:cNvPr id="8" name="図 7"/>
            <p:cNvPicPr>
              <a:picLocks noChangeAspect="1"/>
            </p:cNvPicPr>
            <p:nvPr/>
          </p:nvPicPr>
          <p:blipFill>
            <a:blip r:embed="rId3"/>
            <a:stretch>
              <a:fillRect/>
            </a:stretch>
          </p:blipFill>
          <p:spPr>
            <a:xfrm>
              <a:off x="1739389" y="3200400"/>
              <a:ext cx="6927655" cy="3145360"/>
            </a:xfrm>
            <a:prstGeom prst="rect">
              <a:avLst/>
            </a:prstGeom>
            <a:ln>
              <a:solidFill>
                <a:schemeClr val="tx1"/>
              </a:solidFill>
            </a:ln>
          </p:spPr>
        </p:pic>
        <p:sp>
          <p:nvSpPr>
            <p:cNvPr id="14" name="正方形/長方形 13"/>
            <p:cNvSpPr/>
            <p:nvPr/>
          </p:nvSpPr>
          <p:spPr bwMode="auto">
            <a:xfrm>
              <a:off x="1715589" y="5867400"/>
              <a:ext cx="6321278" cy="20074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bwMode="auto">
            <a:xfrm>
              <a:off x="5161844" y="3195115"/>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a:t>
              </a:r>
              <a:r>
                <a:rPr lang="ja-JP" altLang="en-US" sz="1600" dirty="0"/>
                <a:t>会員情報登録</a:t>
              </a:r>
              <a:r>
                <a:rPr lang="ja-JP" altLang="en-US" sz="1600" dirty="0" smtClean="0"/>
                <a:t>画面）</a:t>
              </a:r>
              <a:endParaRPr lang="ja-JP" altLang="en-US" sz="1600" dirty="0"/>
            </a:p>
          </p:txBody>
        </p:sp>
        <p:sp>
          <p:nvSpPr>
            <p:cNvPr id="15" name="正方形/長方形 14"/>
            <p:cNvSpPr/>
            <p:nvPr/>
          </p:nvSpPr>
          <p:spPr>
            <a:xfrm>
              <a:off x="4900674" y="5334000"/>
              <a:ext cx="3048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“入力データクリア処理”を追記します。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grpSp>
      <p:sp>
        <p:nvSpPr>
          <p:cNvPr id="16" name="正方形/長方形 15"/>
          <p:cNvSpPr/>
          <p:nvPr/>
        </p:nvSpPr>
        <p:spPr>
          <a:xfrm>
            <a:off x="762000" y="1965960"/>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39519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6"/>
                                        </p:tgtEl>
                                        <p:attrNameLst>
                                          <p:attrName>r</p:attrName>
                                        </p:attrNameLst>
                                      </p:cBhvr>
                                    </p:animRot>
                                    <p:animRot by="-240000">
                                      <p:cBhvr>
                                        <p:cTn id="7" dur="200" fill="hold">
                                          <p:stCondLst>
                                            <p:cond delay="200"/>
                                          </p:stCondLst>
                                        </p:cTn>
                                        <p:tgtEl>
                                          <p:spTgt spid="16"/>
                                        </p:tgtEl>
                                        <p:attrNameLst>
                                          <p:attrName>r</p:attrName>
                                        </p:attrNameLst>
                                      </p:cBhvr>
                                    </p:animRot>
                                    <p:animRot by="240000">
                                      <p:cBhvr>
                                        <p:cTn id="8" dur="200" fill="hold">
                                          <p:stCondLst>
                                            <p:cond delay="400"/>
                                          </p:stCondLst>
                                        </p:cTn>
                                        <p:tgtEl>
                                          <p:spTgt spid="16"/>
                                        </p:tgtEl>
                                        <p:attrNameLst>
                                          <p:attrName>r</p:attrName>
                                        </p:attrNameLst>
                                      </p:cBhvr>
                                    </p:animRot>
                                    <p:animRot by="-240000">
                                      <p:cBhvr>
                                        <p:cTn id="9" dur="200" fill="hold">
                                          <p:stCondLst>
                                            <p:cond delay="600"/>
                                          </p:stCondLst>
                                        </p:cTn>
                                        <p:tgtEl>
                                          <p:spTgt spid="16"/>
                                        </p:tgtEl>
                                        <p:attrNameLst>
                                          <p:attrName>r</p:attrName>
                                        </p:attrNameLst>
                                      </p:cBhvr>
                                    </p:animRot>
                                    <p:animRot by="120000">
                                      <p:cBhvr>
                                        <p:cTn id="10" dur="200" fill="hold">
                                          <p:stCondLst>
                                            <p:cond delay="80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グループ化 8"/>
          <p:cNvGrpSpPr/>
          <p:nvPr/>
        </p:nvGrpSpPr>
        <p:grpSpPr>
          <a:xfrm>
            <a:off x="4307937" y="3459700"/>
            <a:ext cx="4590653" cy="2453003"/>
            <a:chOff x="4307937" y="3459700"/>
            <a:chExt cx="4590653" cy="2453003"/>
          </a:xfrm>
        </p:grpSpPr>
        <p:pic>
          <p:nvPicPr>
            <p:cNvPr id="8" name="図 7"/>
            <p:cNvPicPr>
              <a:picLocks noChangeAspect="1"/>
            </p:cNvPicPr>
            <p:nvPr/>
          </p:nvPicPr>
          <p:blipFill>
            <a:blip r:embed="rId2"/>
            <a:stretch>
              <a:fillRect/>
            </a:stretch>
          </p:blipFill>
          <p:spPr>
            <a:xfrm>
              <a:off x="4307937" y="3459700"/>
              <a:ext cx="4590653" cy="2453003"/>
            </a:xfrm>
            <a:prstGeom prst="rect">
              <a:avLst/>
            </a:prstGeom>
            <a:ln w="38100">
              <a:solidFill>
                <a:srgbClr val="00B050"/>
              </a:solidFill>
            </a:ln>
          </p:spPr>
        </p:pic>
        <p:sp>
          <p:nvSpPr>
            <p:cNvPr id="30" name="正方形/長方形 29"/>
            <p:cNvSpPr/>
            <p:nvPr/>
          </p:nvSpPr>
          <p:spPr bwMode="auto">
            <a:xfrm>
              <a:off x="4406616" y="5474556"/>
              <a:ext cx="4426658" cy="147188"/>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8" name="正方形/長方形 27"/>
            <p:cNvSpPr/>
            <p:nvPr/>
          </p:nvSpPr>
          <p:spPr bwMode="auto">
            <a:xfrm>
              <a:off x="5132832" y="4966176"/>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4" name="正方形/長方形 23"/>
            <p:cNvSpPr/>
            <p:nvPr/>
          </p:nvSpPr>
          <p:spPr>
            <a:xfrm>
              <a:off x="4578096" y="4563712"/>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OK</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”ボタンの動作を定義します。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grpSp>
      <p:sp>
        <p:nvSpPr>
          <p:cNvPr id="3" name="コンテンツ プレースホルダー 2"/>
          <p:cNvSpPr>
            <a:spLocks noGrp="1"/>
          </p:cNvSpPr>
          <p:nvPr>
            <p:ph idx="1"/>
          </p:nvPr>
        </p:nvSpPr>
        <p:spPr>
          <a:xfrm>
            <a:off x="152400" y="763588"/>
            <a:ext cx="8839200" cy="1141412"/>
          </a:xfrm>
        </p:spPr>
        <p:txBody>
          <a:bodyPr/>
          <a:lstStyle/>
          <a:p>
            <a:r>
              <a:rPr kumimoji="1" lang="ja-JP" altLang="en-US" dirty="0" smtClean="0"/>
              <a:t>追加画面の設計</a:t>
            </a:r>
            <a:endParaRPr kumimoji="1" lang="en-US" altLang="ja-JP" dirty="0" smtClean="0"/>
          </a:p>
          <a:p>
            <a:pPr marL="355600" indent="0">
              <a:buNone/>
            </a:pPr>
            <a:r>
              <a:rPr lang="ja-JP" altLang="en-US" sz="1800" dirty="0">
                <a:ea typeface="HGP創英角ｺﾞｼｯｸUB" pitchFamily="50" charset="-128"/>
                <a:cs typeface="Osaka"/>
              </a:rPr>
              <a:t>以下の</a:t>
            </a:r>
            <a:r>
              <a:rPr lang="ja-JP" altLang="en-US" sz="1800" dirty="0" smtClean="0">
                <a:ea typeface="HGP創英角ｺﾞｼｯｸUB" pitchFamily="50" charset="-128"/>
                <a:cs typeface="Osaka"/>
              </a:rPr>
              <a:t>各シートを追加し、</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「クリア完了画面」</a:t>
            </a:r>
            <a:r>
              <a:rPr lang="ja-JP" altLang="en-US" sz="1800" dirty="0" smtClean="0">
                <a:ea typeface="HGP創英角ｺﾞｼｯｸUB" pitchFamily="50" charset="-128"/>
                <a:cs typeface="Osaka"/>
              </a:rPr>
              <a:t>の設計を行い</a:t>
            </a:r>
            <a:r>
              <a:rPr lang="ja-JP" altLang="en-US" sz="1800" dirty="0">
                <a:ea typeface="HGP創英角ｺﾞｼｯｸUB" pitchFamily="50" charset="-128"/>
                <a:cs typeface="Osaka"/>
              </a:rPr>
              <a:t>ます</a:t>
            </a:r>
            <a:r>
              <a:rPr lang="ja-JP" altLang="en-US" sz="1800" dirty="0" smtClean="0">
                <a:ea typeface="HGP創英角ｺﾞｼｯｸUB" pitchFamily="50" charset="-128"/>
                <a:cs typeface="Osaka"/>
              </a:rPr>
              <a:t>。</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機能設計の変更（４／４）</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55</a:t>
            </a:fld>
            <a:endParaRPr lang="en-US" altLang="ja-JP"/>
          </a:p>
        </p:txBody>
      </p:sp>
      <p:grpSp>
        <p:nvGrpSpPr>
          <p:cNvPr id="11" name="グループ化 10"/>
          <p:cNvGrpSpPr/>
          <p:nvPr/>
        </p:nvGrpSpPr>
        <p:grpSpPr>
          <a:xfrm>
            <a:off x="246888" y="3889975"/>
            <a:ext cx="3933825" cy="1989837"/>
            <a:chOff x="283464" y="4182363"/>
            <a:chExt cx="3933825" cy="1989837"/>
          </a:xfrm>
        </p:grpSpPr>
        <p:pic>
          <p:nvPicPr>
            <p:cNvPr id="512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464" y="4182363"/>
              <a:ext cx="3933825" cy="1989837"/>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9" name="正方形/長方形 28"/>
            <p:cNvSpPr/>
            <p:nvPr/>
          </p:nvSpPr>
          <p:spPr bwMode="auto">
            <a:xfrm>
              <a:off x="283464" y="5401737"/>
              <a:ext cx="3933825" cy="180072"/>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10" name="グループ化 9"/>
          <p:cNvGrpSpPr/>
          <p:nvPr/>
        </p:nvGrpSpPr>
        <p:grpSpPr>
          <a:xfrm>
            <a:off x="1307783" y="2222102"/>
            <a:ext cx="6510337" cy="2133710"/>
            <a:chOff x="1307783" y="2514490"/>
            <a:chExt cx="6510337" cy="2133710"/>
          </a:xfrm>
        </p:grpSpPr>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7783" y="2514490"/>
              <a:ext cx="6510337" cy="2133710"/>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3723567" y="2537954"/>
              <a:ext cx="2993571" cy="241822"/>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5" name="正方形/長方形 14"/>
            <p:cNvSpPr/>
            <p:nvPr/>
          </p:nvSpPr>
          <p:spPr bwMode="auto">
            <a:xfrm>
              <a:off x="1404475" y="3138470"/>
              <a:ext cx="4191000" cy="10921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16" name="正方形/長方形 15"/>
          <p:cNvSpPr/>
          <p:nvPr/>
        </p:nvSpPr>
        <p:spPr bwMode="auto">
          <a:xfrm>
            <a:off x="649224" y="4633944"/>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19" name="正方形/長方形 18"/>
          <p:cNvSpPr/>
          <p:nvPr/>
        </p:nvSpPr>
        <p:spPr bwMode="auto">
          <a:xfrm>
            <a:off x="5456554" y="1905000"/>
            <a:ext cx="236156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2" name="正方形/長方形 21"/>
          <p:cNvSpPr/>
          <p:nvPr/>
        </p:nvSpPr>
        <p:spPr>
          <a:xfrm>
            <a:off x="1307783" y="1889021"/>
            <a:ext cx="428769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658368" y="5320667"/>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OK</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”ボタンを定義します。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89643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2"/>
                                        </p:tgtEl>
                                        <p:attrNameLst>
                                          <p:attrName>r</p:attrName>
                                        </p:attrNameLst>
                                      </p:cBhvr>
                                    </p:animRot>
                                    <p:animRot by="-240000">
                                      <p:cBhvr>
                                        <p:cTn id="7" dur="200" fill="hold">
                                          <p:stCondLst>
                                            <p:cond delay="200"/>
                                          </p:stCondLst>
                                        </p:cTn>
                                        <p:tgtEl>
                                          <p:spTgt spid="22"/>
                                        </p:tgtEl>
                                        <p:attrNameLst>
                                          <p:attrName>r</p:attrName>
                                        </p:attrNameLst>
                                      </p:cBhvr>
                                    </p:animRot>
                                    <p:animRot by="240000">
                                      <p:cBhvr>
                                        <p:cTn id="8" dur="200" fill="hold">
                                          <p:stCondLst>
                                            <p:cond delay="400"/>
                                          </p:stCondLst>
                                        </p:cTn>
                                        <p:tgtEl>
                                          <p:spTgt spid="22"/>
                                        </p:tgtEl>
                                        <p:attrNameLst>
                                          <p:attrName>r</p:attrName>
                                        </p:attrNameLst>
                                      </p:cBhvr>
                                    </p:animRot>
                                    <p:animRot by="-240000">
                                      <p:cBhvr>
                                        <p:cTn id="9" dur="200" fill="hold">
                                          <p:stCondLst>
                                            <p:cond delay="600"/>
                                          </p:stCondLst>
                                        </p:cTn>
                                        <p:tgtEl>
                                          <p:spTgt spid="22"/>
                                        </p:tgtEl>
                                        <p:attrNameLst>
                                          <p:attrName>r</p:attrName>
                                        </p:attrNameLst>
                                      </p:cBhvr>
                                    </p:animRot>
                                    <p:animRot by="120000">
                                      <p:cBhvr>
                                        <p:cTn id="10" dur="200" fill="hold">
                                          <p:stCondLst>
                                            <p:cond delay="800"/>
                                          </p:stCondLst>
                                        </p:cTn>
                                        <p:tgtEl>
                                          <p:spTgt spid="2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②画面遷移設計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56</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190"/>
            <a:ext cx="3985230" cy="2078454"/>
            <a:chOff x="2176790" y="2204190"/>
            <a:chExt cx="3985230" cy="2078454"/>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4190"/>
              <a:ext cx="523220" cy="2078454"/>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②画面遷移設計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48485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885" y="1670304"/>
            <a:ext cx="8687819" cy="4652493"/>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 name="コンテンツ プレースホルダー 2"/>
          <p:cNvSpPr>
            <a:spLocks noGrp="1"/>
          </p:cNvSpPr>
          <p:nvPr>
            <p:ph idx="1"/>
          </p:nvPr>
        </p:nvSpPr>
        <p:spPr>
          <a:xfrm>
            <a:off x="152400" y="763588"/>
            <a:ext cx="8839200" cy="1446212"/>
          </a:xfrm>
        </p:spPr>
        <p:txBody>
          <a:bodyPr/>
          <a:lstStyle/>
          <a:p>
            <a:r>
              <a:rPr kumimoji="1" lang="ja-JP" altLang="en-US" dirty="0" smtClean="0"/>
              <a:t>画面遷移一覧への</a:t>
            </a:r>
            <a:r>
              <a:rPr lang="ja-JP" altLang="en-US" dirty="0"/>
              <a:t>画面</a:t>
            </a:r>
            <a:r>
              <a:rPr lang="ja-JP" altLang="en-US" dirty="0" smtClean="0"/>
              <a:t>追加</a:t>
            </a:r>
            <a:endParaRPr lang="en-US" altLang="ja-JP" dirty="0" smtClean="0"/>
          </a:p>
          <a:p>
            <a:pPr marL="355600" indent="0">
              <a:buNone/>
            </a:pP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「会員情報登録画面」</a:t>
            </a:r>
            <a:r>
              <a:rPr lang="ja-JP" altLang="en-US" sz="1800" dirty="0" smtClean="0">
                <a:latin typeface="+mn-ea"/>
                <a:cs typeface="Osaka"/>
              </a:rPr>
              <a:t>と</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「クリア完了画面」</a:t>
            </a:r>
            <a:r>
              <a:rPr lang="ja-JP" altLang="en-US" sz="1800" dirty="0" smtClean="0">
                <a:latin typeface="+mn-ea"/>
                <a:cs typeface="Osaka"/>
              </a:rPr>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cs typeface="Osaka"/>
              </a:rPr>
              <a:t>画面遷移状態</a:t>
            </a:r>
            <a:r>
              <a:rPr lang="ja-JP" altLang="en-US" sz="1800" dirty="0" smtClean="0">
                <a:latin typeface="+mn-ea"/>
                <a:cs typeface="Osaka"/>
              </a:rPr>
              <a:t>を記載します。</a:t>
            </a:r>
          </a:p>
          <a:p>
            <a:endParaRPr kumimoji="1"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画面</a:t>
            </a:r>
            <a:r>
              <a:rPr lang="ja-JP" altLang="en-US" dirty="0"/>
              <a:t>遷移</a:t>
            </a:r>
            <a:r>
              <a:rPr lang="ja-JP" altLang="en-US" dirty="0" smtClean="0"/>
              <a:t>設計の変更</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57</a:t>
            </a:fld>
            <a:endParaRPr lang="en-US" altLang="ja-JP"/>
          </a:p>
        </p:txBody>
      </p:sp>
      <p:sp>
        <p:nvSpPr>
          <p:cNvPr id="10" name="正方形/長方形 9"/>
          <p:cNvSpPr/>
          <p:nvPr/>
        </p:nvSpPr>
        <p:spPr bwMode="auto">
          <a:xfrm>
            <a:off x="5928616" y="1670304"/>
            <a:ext cx="301752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a:t>
            </a:r>
            <a:r>
              <a:rPr lang="ja-JP" altLang="en-US" sz="1600" dirty="0">
                <a:solidFill>
                  <a:schemeClr val="tx1"/>
                </a:solidFill>
                <a:ea typeface="HGP創英角ｺﾞｼｯｸUB" pitchFamily="50" charset="-128"/>
                <a:cs typeface="Osaka"/>
              </a:rPr>
              <a:t>一覧</a:t>
            </a:r>
            <a:r>
              <a:rPr lang="ja-JP" altLang="en-US" sz="1600" dirty="0" smtClean="0">
                <a:solidFill>
                  <a:schemeClr val="tx1"/>
                </a:solidFill>
                <a:ea typeface="HGP創英角ｺﾞｼｯｸUB" pitchFamily="50" charset="-128"/>
                <a:cs typeface="Osaka"/>
              </a:rPr>
              <a:t>シート</a:t>
            </a:r>
            <a:endParaRPr lang="ja-JP" altLang="en-US" sz="1600" dirty="0">
              <a:solidFill>
                <a:schemeClr val="tx1"/>
              </a:solidFill>
              <a:ea typeface="HGP創英角ｺﾞｼｯｸUB" pitchFamily="50" charset="-128"/>
              <a:cs typeface="Osaka"/>
            </a:endParaRPr>
          </a:p>
        </p:txBody>
      </p:sp>
      <p:grpSp>
        <p:nvGrpSpPr>
          <p:cNvPr id="7" name="グループ化 6"/>
          <p:cNvGrpSpPr/>
          <p:nvPr/>
        </p:nvGrpSpPr>
        <p:grpSpPr>
          <a:xfrm>
            <a:off x="707136" y="3565446"/>
            <a:ext cx="3733800" cy="1766751"/>
            <a:chOff x="762000" y="3719649"/>
            <a:chExt cx="3733800" cy="1766751"/>
          </a:xfrm>
        </p:grpSpPr>
        <p:grpSp>
          <p:nvGrpSpPr>
            <p:cNvPr id="8" name="グループ化 7"/>
            <p:cNvGrpSpPr/>
            <p:nvPr/>
          </p:nvGrpSpPr>
          <p:grpSpPr>
            <a:xfrm>
              <a:off x="774896" y="3719649"/>
              <a:ext cx="3720904" cy="1766751"/>
              <a:chOff x="160263" y="2885482"/>
              <a:chExt cx="3720904" cy="1766751"/>
            </a:xfrm>
          </p:grpSpPr>
          <p:sp>
            <p:nvSpPr>
              <p:cNvPr id="14" name="正方形/長方形 13"/>
              <p:cNvSpPr/>
              <p:nvPr/>
            </p:nvSpPr>
            <p:spPr bwMode="auto">
              <a:xfrm>
                <a:off x="618911" y="2885482"/>
                <a:ext cx="3262256" cy="29718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6" name="フリーフォーム 85"/>
              <p:cNvSpPr/>
              <p:nvPr/>
            </p:nvSpPr>
            <p:spPr bwMode="auto">
              <a:xfrm>
                <a:off x="160263" y="3034072"/>
                <a:ext cx="458647" cy="1618161"/>
              </a:xfrm>
              <a:custGeom>
                <a:avLst/>
                <a:gdLst>
                  <a:gd name="connsiteX0" fmla="*/ 463680 w 463680"/>
                  <a:gd name="connsiteY0" fmla="*/ 0 h 1527586"/>
                  <a:gd name="connsiteX1" fmla="*/ 44131 w 463680"/>
                  <a:gd name="connsiteY1" fmla="*/ 441064 h 1527586"/>
                  <a:gd name="connsiteX2" fmla="*/ 44131 w 463680"/>
                  <a:gd name="connsiteY2" fmla="*/ 1226372 h 1527586"/>
                  <a:gd name="connsiteX3" fmla="*/ 323830 w 463680"/>
                  <a:gd name="connsiteY3" fmla="*/ 1527586 h 1527586"/>
                </a:gdLst>
                <a:ahLst/>
                <a:cxnLst>
                  <a:cxn ang="0">
                    <a:pos x="connsiteX0" y="connsiteY0"/>
                  </a:cxn>
                  <a:cxn ang="0">
                    <a:pos x="connsiteX1" y="connsiteY1"/>
                  </a:cxn>
                  <a:cxn ang="0">
                    <a:pos x="connsiteX2" y="connsiteY2"/>
                  </a:cxn>
                  <a:cxn ang="0">
                    <a:pos x="connsiteX3" y="connsiteY3"/>
                  </a:cxn>
                </a:cxnLst>
                <a:rect l="l" t="t" r="r" b="b"/>
                <a:pathLst>
                  <a:path w="463680" h="1527586">
                    <a:moveTo>
                      <a:pt x="463680" y="0"/>
                    </a:moveTo>
                    <a:cubicBezTo>
                      <a:pt x="288868" y="118334"/>
                      <a:pt x="114056" y="236669"/>
                      <a:pt x="44131" y="441064"/>
                    </a:cubicBezTo>
                    <a:cubicBezTo>
                      <a:pt x="-25794" y="645459"/>
                      <a:pt x="-2486" y="1045285"/>
                      <a:pt x="44131" y="1226372"/>
                    </a:cubicBezTo>
                    <a:cubicBezTo>
                      <a:pt x="90747" y="1407459"/>
                      <a:pt x="207288" y="1467522"/>
                      <a:pt x="323830" y="1527586"/>
                    </a:cubicBezTo>
                  </a:path>
                </a:pathLst>
              </a:custGeom>
              <a:noFill/>
              <a:ln w="38100" cap="flat" cmpd="sng" algn="ctr">
                <a:solidFill>
                  <a:schemeClr val="accent2"/>
                </a:solidFill>
                <a:prstDash val="solid"/>
                <a:round/>
                <a:headEnd type="none"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6" name="正方形/長方形 5"/>
            <p:cNvSpPr/>
            <p:nvPr/>
          </p:nvSpPr>
          <p:spPr>
            <a:xfrm>
              <a:off x="762000" y="4724400"/>
              <a:ext cx="662361" cy="369332"/>
            </a:xfrm>
            <a:prstGeom prst="rect">
              <a:avLst/>
            </a:prstGeom>
          </p:spPr>
          <p:txBody>
            <a:bodyPr wrap="none">
              <a:spAutoFit/>
            </a:bodyPr>
            <a:lstStyle/>
            <a:p>
              <a:r>
                <a:rPr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rPr>
                <a:t>遷移</a:t>
              </a:r>
            </a:p>
          </p:txBody>
        </p:sp>
      </p:grpSp>
      <p:grpSp>
        <p:nvGrpSpPr>
          <p:cNvPr id="11" name="グループ化 10"/>
          <p:cNvGrpSpPr/>
          <p:nvPr/>
        </p:nvGrpSpPr>
        <p:grpSpPr>
          <a:xfrm>
            <a:off x="1183712" y="3198597"/>
            <a:ext cx="4470375" cy="2679162"/>
            <a:chOff x="1238576" y="3352800"/>
            <a:chExt cx="4470375" cy="2679162"/>
          </a:xfrm>
        </p:grpSpPr>
        <p:grpSp>
          <p:nvGrpSpPr>
            <p:cNvPr id="9" name="グループ化 8"/>
            <p:cNvGrpSpPr/>
            <p:nvPr/>
          </p:nvGrpSpPr>
          <p:grpSpPr>
            <a:xfrm>
              <a:off x="1238576" y="3352800"/>
              <a:ext cx="3790623" cy="2679162"/>
              <a:chOff x="1238576" y="3372610"/>
              <a:chExt cx="3790623" cy="2488804"/>
            </a:xfrm>
          </p:grpSpPr>
          <p:sp>
            <p:nvSpPr>
              <p:cNvPr id="35" name="正方形/長方形 34"/>
              <p:cNvSpPr/>
              <p:nvPr/>
            </p:nvSpPr>
            <p:spPr bwMode="auto">
              <a:xfrm>
                <a:off x="1238576" y="5525295"/>
                <a:ext cx="3790623" cy="336119"/>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cxnSp>
            <p:nvCxnSpPr>
              <p:cNvPr id="36" name="直線矢印コネクタ 35"/>
              <p:cNvCxnSpPr>
                <a:stCxn id="35" idx="3"/>
              </p:cNvCxnSpPr>
              <p:nvPr/>
            </p:nvCxnSpPr>
            <p:spPr bwMode="auto">
              <a:xfrm flipH="1" flipV="1">
                <a:off x="3581400" y="3372610"/>
                <a:ext cx="1447799" cy="2320745"/>
              </a:xfrm>
              <a:prstGeom prst="curvedConnector4">
                <a:avLst>
                  <a:gd name="adj1" fmla="val -15789"/>
                  <a:gd name="adj2" fmla="val 98937"/>
                </a:avLst>
              </a:prstGeom>
              <a:solidFill>
                <a:schemeClr val="bg1"/>
              </a:solidFill>
              <a:ln w="38100" cap="flat" cmpd="sng" algn="ctr">
                <a:solidFill>
                  <a:schemeClr val="accent2"/>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5" name="正方形/長方形 14"/>
            <p:cNvSpPr/>
            <p:nvPr/>
          </p:nvSpPr>
          <p:spPr>
            <a:xfrm>
              <a:off x="5046590" y="3638877"/>
              <a:ext cx="662361" cy="369332"/>
            </a:xfrm>
            <a:prstGeom prst="rect">
              <a:avLst/>
            </a:prstGeom>
          </p:spPr>
          <p:txBody>
            <a:bodyPr wrap="none">
              <a:spAutoFit/>
            </a:bodyPr>
            <a:lstStyle/>
            <a:p>
              <a:r>
                <a:rPr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rPr>
                <a:t>遷移</a:t>
              </a:r>
            </a:p>
          </p:txBody>
        </p:sp>
      </p:grpSp>
      <p:sp>
        <p:nvSpPr>
          <p:cNvPr id="18" name="円/楕円 17"/>
          <p:cNvSpPr/>
          <p:nvPr/>
        </p:nvSpPr>
        <p:spPr bwMode="auto">
          <a:xfrm>
            <a:off x="5202936" y="2207997"/>
            <a:ext cx="1752600" cy="619844"/>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円/楕円 18"/>
          <p:cNvSpPr/>
          <p:nvPr/>
        </p:nvSpPr>
        <p:spPr bwMode="auto">
          <a:xfrm>
            <a:off x="567633" y="2893797"/>
            <a:ext cx="1351352" cy="562193"/>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9962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750"/>
                                        <p:tgtEl>
                                          <p:spTgt spid="1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heel(1)">
                                      <p:cBhvr>
                                        <p:cTn id="10" dur="75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58</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19"/>
            <a:chOff x="2176790" y="2204714"/>
            <a:chExt cx="3985230" cy="2072319"/>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3"/>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③詳細</a:t>
              </a:r>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87776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76" y="1661160"/>
            <a:ext cx="8915400" cy="4448658"/>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詳細設計の変更（１／２）</a:t>
            </a:r>
            <a:endParaRPr kumimoji="1" lang="ja-JP" altLang="en-US" dirty="0"/>
          </a:p>
        </p:txBody>
      </p:sp>
      <p:sp>
        <p:nvSpPr>
          <p:cNvPr id="3" name="コンテンツ プレースホルダー 2"/>
          <p:cNvSpPr>
            <a:spLocks noGrp="1"/>
          </p:cNvSpPr>
          <p:nvPr>
            <p:ph idx="1"/>
          </p:nvPr>
        </p:nvSpPr>
        <p:spPr>
          <a:xfrm>
            <a:off x="152400" y="763588"/>
            <a:ext cx="8839200" cy="897572"/>
          </a:xfrm>
        </p:spPr>
        <p:txBody>
          <a:bodyPr/>
          <a:lstStyle/>
          <a:p>
            <a:r>
              <a:rPr lang="ja-JP" altLang="en-US" dirty="0" smtClean="0"/>
              <a:t>内容の</a:t>
            </a:r>
            <a:r>
              <a:rPr lang="ja-JP" altLang="ja-JP" dirty="0" smtClean="0"/>
              <a:t>変更</a:t>
            </a:r>
            <a:endParaRPr lang="en-US" altLang="ja-JP" dirty="0" smtClean="0"/>
          </a:p>
          <a:p>
            <a:pPr marL="457200" lvl="1" indent="0">
              <a:buNone/>
            </a:pP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a:t>
            </a:r>
            <a:r>
              <a:rPr lang="ja-JP" altLang="en-US" sz="1800" cap="all" dirty="0">
                <a:ln w="9000" cmpd="sng">
                  <a:solidFill>
                    <a:srgbClr val="00B0F0"/>
                  </a:solidFill>
                  <a:prstDash val="solid"/>
                </a:ln>
                <a:solidFill>
                  <a:srgbClr val="0070C0"/>
                </a:solidFill>
                <a:effectLst>
                  <a:reflection blurRad="12700" stA="28000" endPos="45000" dist="1000" dir="5400000" sy="-100000" algn="bl" rotWithShape="0"/>
                </a:effectLst>
              </a:rPr>
              <a:t>情報登録</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rPr>
              <a:t>画面」</a:t>
            </a:r>
            <a:r>
              <a:rPr lang="ja-JP" altLang="en-US" sz="1800" dirty="0" smtClean="0"/>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「処理仕様」に定義を</a:t>
            </a:r>
            <a:r>
              <a:rPr lang="ja-JP" altLang="en-US" sz="1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追加</a:t>
            </a:r>
            <a:r>
              <a:rPr lang="ja-JP" altLang="en-US" sz="1800" dirty="0"/>
              <a:t>します</a:t>
            </a:r>
            <a:r>
              <a:rPr lang="ja-JP" altLang="en-US" sz="1800" dirty="0" smtClean="0"/>
              <a:t>。</a:t>
            </a:r>
            <a:endParaRPr kumimoji="1" lang="ja-JP" altLang="en-US"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59</a:t>
            </a:fld>
            <a:endParaRPr lang="en-US" altLang="ja-JP"/>
          </a:p>
        </p:txBody>
      </p:sp>
      <p:sp>
        <p:nvSpPr>
          <p:cNvPr id="16" name="正方形/長方形 15"/>
          <p:cNvSpPr/>
          <p:nvPr/>
        </p:nvSpPr>
        <p:spPr bwMode="auto">
          <a:xfrm>
            <a:off x="402132" y="2976316"/>
            <a:ext cx="8654958" cy="2286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bwMode="auto">
          <a:xfrm>
            <a:off x="5533602" y="165201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a:t>
            </a:r>
            <a:r>
              <a:rPr lang="ja-JP" altLang="en-US" sz="1600" dirty="0"/>
              <a:t>会員情報登録</a:t>
            </a:r>
            <a:r>
              <a:rPr lang="ja-JP" altLang="en-US" sz="1600" dirty="0" smtClean="0"/>
              <a:t>画面）</a:t>
            </a:r>
            <a:endParaRPr lang="ja-JP" altLang="en-US" sz="1600" dirty="0"/>
          </a:p>
        </p:txBody>
      </p:sp>
      <p:sp>
        <p:nvSpPr>
          <p:cNvPr id="10" name="正方形/長方形 9"/>
          <p:cNvSpPr/>
          <p:nvPr/>
        </p:nvSpPr>
        <p:spPr>
          <a:xfrm>
            <a:off x="1752600" y="3352800"/>
            <a:ext cx="41148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“入力データクリア”のイベント登録をします。</a:t>
            </a:r>
          </a:p>
        </p:txBody>
      </p:sp>
    </p:spTree>
    <p:extLst>
      <p:ext uri="{BB962C8B-B14F-4D97-AF65-F5344CB8AC3E}">
        <p14:creationId xmlns:p14="http://schemas.microsoft.com/office/powerpoint/2010/main" val="189100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10"/>
                                        </p:tgtEl>
                                        <p:attrNameLst>
                                          <p:attrName>r</p:attrName>
                                        </p:attrNameLst>
                                      </p:cBhvr>
                                    </p:animRot>
                                    <p:animRot by="-240000">
                                      <p:cBhvr>
                                        <p:cTn id="10" dur="200" fill="hold">
                                          <p:stCondLst>
                                            <p:cond delay="200"/>
                                          </p:stCondLst>
                                        </p:cTn>
                                        <p:tgtEl>
                                          <p:spTgt spid="10"/>
                                        </p:tgtEl>
                                        <p:attrNameLst>
                                          <p:attrName>r</p:attrName>
                                        </p:attrNameLst>
                                      </p:cBhvr>
                                    </p:animRot>
                                    <p:animRot by="240000">
                                      <p:cBhvr>
                                        <p:cTn id="11" dur="200" fill="hold">
                                          <p:stCondLst>
                                            <p:cond delay="400"/>
                                          </p:stCondLst>
                                        </p:cTn>
                                        <p:tgtEl>
                                          <p:spTgt spid="10"/>
                                        </p:tgtEl>
                                        <p:attrNameLst>
                                          <p:attrName>r</p:attrName>
                                        </p:attrNameLst>
                                      </p:cBhvr>
                                    </p:animRot>
                                    <p:animRot by="-240000">
                                      <p:cBhvr>
                                        <p:cTn id="12" dur="200" fill="hold">
                                          <p:stCondLst>
                                            <p:cond delay="600"/>
                                          </p:stCondLst>
                                        </p:cTn>
                                        <p:tgtEl>
                                          <p:spTgt spid="10"/>
                                        </p:tgtEl>
                                        <p:attrNameLst>
                                          <p:attrName>r</p:attrName>
                                        </p:attrNameLst>
                                      </p:cBhvr>
                                    </p:animRot>
                                    <p:animRot by="120000">
                                      <p:cBhvr>
                                        <p:cTn id="13"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40" y="1685544"/>
            <a:ext cx="8911318" cy="4654614"/>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詳細設計の変更（２／２）</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lang="ja-JP" altLang="en-US" dirty="0" smtClean="0"/>
              <a:t>内容の</a:t>
            </a:r>
            <a:r>
              <a:rPr lang="ja-JP" altLang="ja-JP" dirty="0" smtClean="0"/>
              <a:t>変更</a:t>
            </a:r>
            <a:endParaRPr lang="en-US" altLang="ja-JP" dirty="0" smtClean="0"/>
          </a:p>
          <a:p>
            <a:pPr marL="457200" lvl="1" indent="0">
              <a:buNone/>
            </a:pPr>
            <a:r>
              <a:rPr lang="ja-JP" altLang="en-US" sz="1800" cap="all" dirty="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「クリア完了画面」 </a:t>
            </a:r>
            <a:r>
              <a:rPr lang="ja-JP" altLang="en-US" sz="1800" dirty="0" smtClean="0"/>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「処理仕様」のシートを追加</a:t>
            </a:r>
            <a:r>
              <a:rPr lang="ja-JP" altLang="en-US" sz="1800" dirty="0"/>
              <a:t>し</a:t>
            </a:r>
            <a:r>
              <a:rPr lang="ja-JP" altLang="en-US" sz="1800" dirty="0" smtClean="0"/>
              <a:t>、動作を定義します。</a:t>
            </a:r>
            <a:endParaRPr kumimoji="1" lang="ja-JP" altLang="en-US"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60</a:t>
            </a:fld>
            <a:endParaRPr lang="en-US" altLang="ja-JP"/>
          </a:p>
        </p:txBody>
      </p:sp>
      <p:sp>
        <p:nvSpPr>
          <p:cNvPr id="16" name="正方形/長方形 15"/>
          <p:cNvSpPr/>
          <p:nvPr/>
        </p:nvSpPr>
        <p:spPr bwMode="auto">
          <a:xfrm>
            <a:off x="381000" y="2780527"/>
            <a:ext cx="8654958" cy="2286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5530758" y="16764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仕様シート（クリア完了画面）</a:t>
            </a:r>
            <a:endParaRPr lang="ja-JP" altLang="en-US" sz="1600" dirty="0"/>
          </a:p>
        </p:txBody>
      </p:sp>
      <p:sp>
        <p:nvSpPr>
          <p:cNvPr id="11" name="正方形/長方形 10"/>
          <p:cNvSpPr/>
          <p:nvPr/>
        </p:nvSpPr>
        <p:spPr bwMode="auto">
          <a:xfrm>
            <a:off x="6019800" y="6009134"/>
            <a:ext cx="1600200" cy="33102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a:xfrm>
            <a:off x="4419600" y="5562600"/>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既存シートのコピーし、</a:t>
            </a:r>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シートを追加して</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4" name="正方形/長方形 13"/>
          <p:cNvSpPr/>
          <p:nvPr/>
        </p:nvSpPr>
        <p:spPr>
          <a:xfrm>
            <a:off x="1371600" y="3121223"/>
            <a:ext cx="534466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“クリア完了画面”のボタンを定義してください。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80270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13"/>
                                        </p:tgtEl>
                                        <p:attrNameLst>
                                          <p:attrName>r</p:attrName>
                                        </p:attrNameLst>
                                      </p:cBhvr>
                                    </p:animRot>
                                    <p:animRot by="-240000">
                                      <p:cBhvr>
                                        <p:cTn id="14" dur="200" fill="hold">
                                          <p:stCondLst>
                                            <p:cond delay="200"/>
                                          </p:stCondLst>
                                        </p:cTn>
                                        <p:tgtEl>
                                          <p:spTgt spid="13"/>
                                        </p:tgtEl>
                                        <p:attrNameLst>
                                          <p:attrName>r</p:attrName>
                                        </p:attrNameLst>
                                      </p:cBhvr>
                                    </p:animRot>
                                    <p:animRot by="240000">
                                      <p:cBhvr>
                                        <p:cTn id="15" dur="200" fill="hold">
                                          <p:stCondLst>
                                            <p:cond delay="400"/>
                                          </p:stCondLst>
                                        </p:cTn>
                                        <p:tgtEl>
                                          <p:spTgt spid="13"/>
                                        </p:tgtEl>
                                        <p:attrNameLst>
                                          <p:attrName>r</p:attrName>
                                        </p:attrNameLst>
                                      </p:cBhvr>
                                    </p:animRot>
                                    <p:animRot by="-240000">
                                      <p:cBhvr>
                                        <p:cTn id="16" dur="200" fill="hold">
                                          <p:stCondLst>
                                            <p:cond delay="600"/>
                                          </p:stCondLst>
                                        </p:cTn>
                                        <p:tgtEl>
                                          <p:spTgt spid="13"/>
                                        </p:tgtEl>
                                        <p:attrNameLst>
                                          <p:attrName>r</p:attrName>
                                        </p:attrNameLst>
                                      </p:cBhvr>
                                    </p:animRot>
                                    <p:animRot by="120000">
                                      <p:cBhvr>
                                        <p:cTn id="17" dur="200" fill="hold">
                                          <p:stCondLst>
                                            <p:cond delay="800"/>
                                          </p:stCondLst>
                                        </p:cTn>
                                        <p:tgtEl>
                                          <p:spTgt spid="13"/>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14"/>
                                        </p:tgtEl>
                                        <p:attrNameLst>
                                          <p:attrName>r</p:attrName>
                                        </p:attrNameLst>
                                      </p:cBhvr>
                                    </p:animRot>
                                    <p:animRot by="-240000">
                                      <p:cBhvr>
                                        <p:cTn id="20" dur="200" fill="hold">
                                          <p:stCondLst>
                                            <p:cond delay="200"/>
                                          </p:stCondLst>
                                        </p:cTn>
                                        <p:tgtEl>
                                          <p:spTgt spid="14"/>
                                        </p:tgtEl>
                                        <p:attrNameLst>
                                          <p:attrName>r</p:attrName>
                                        </p:attrNameLst>
                                      </p:cBhvr>
                                    </p:animRot>
                                    <p:animRot by="240000">
                                      <p:cBhvr>
                                        <p:cTn id="21" dur="200" fill="hold">
                                          <p:stCondLst>
                                            <p:cond delay="400"/>
                                          </p:stCondLst>
                                        </p:cTn>
                                        <p:tgtEl>
                                          <p:spTgt spid="14"/>
                                        </p:tgtEl>
                                        <p:attrNameLst>
                                          <p:attrName>r</p:attrName>
                                        </p:attrNameLst>
                                      </p:cBhvr>
                                    </p:animRot>
                                    <p:animRot by="-240000">
                                      <p:cBhvr>
                                        <p:cTn id="22" dur="200" fill="hold">
                                          <p:stCondLst>
                                            <p:cond delay="600"/>
                                          </p:stCondLst>
                                        </p:cTn>
                                        <p:tgtEl>
                                          <p:spTgt spid="14"/>
                                        </p:tgtEl>
                                        <p:attrNameLst>
                                          <p:attrName>r</p:attrName>
                                        </p:attrNameLst>
                                      </p:cBhvr>
                                    </p:animRot>
                                    <p:animRot by="120000">
                                      <p:cBhvr>
                                        <p:cTn id="23" dur="200" fill="hold">
                                          <p:stCondLst>
                                            <p:cond delay="80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a:t>
            </a:r>
            <a:r>
              <a:rPr lang="ja-JP" altLang="en-US" dirty="0"/>
              <a:t>コーディング</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196699"/>
            <a:ext cx="3985230" cy="2080335"/>
            <a:chOff x="2176790" y="2196699"/>
            <a:chExt cx="3985230" cy="2080335"/>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196699"/>
              <a:ext cx="523220" cy="1882888"/>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④コーディング</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206581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a:t>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62</a:t>
            </a:fld>
            <a:endParaRPr lang="en-US" altLang="ja-JP"/>
          </a:p>
        </p:txBody>
      </p:sp>
      <p:graphicFrame>
        <p:nvGraphicFramePr>
          <p:cNvPr id="12" name="図表 11"/>
          <p:cNvGraphicFramePr/>
          <p:nvPr>
            <p:extLst>
              <p:ext uri="{D42A27DB-BD31-4B8C-83A1-F6EECF244321}">
                <p14:modId xmlns:p14="http://schemas.microsoft.com/office/powerpoint/2010/main" val="1352108474"/>
              </p:ext>
            </p:extLst>
          </p:nvPr>
        </p:nvGraphicFramePr>
        <p:xfrm>
          <a:off x="228600" y="762000"/>
          <a:ext cx="86868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テキスト ボックス 15"/>
          <p:cNvSpPr txBox="1"/>
          <p:nvPr/>
        </p:nvSpPr>
        <p:spPr>
          <a:xfrm>
            <a:off x="609600" y="1295400"/>
            <a:ext cx="710451" cy="1015663"/>
          </a:xfrm>
          <a:prstGeom prst="rect">
            <a:avLst/>
          </a:prstGeom>
          <a:noFill/>
        </p:spPr>
        <p:txBody>
          <a:bodyPr wrap="none" rtlCol="0">
            <a:spAutoFit/>
          </a:bodyPr>
          <a:lstStyle/>
          <a:p>
            <a:r>
              <a:rPr lang="ja-JP" altLang="en-US" sz="6000" dirty="0"/>
              <a:t>１</a:t>
            </a:r>
            <a:endParaRPr kumimoji="1" lang="en-US" altLang="ja-JP" sz="6000" dirty="0" smtClean="0"/>
          </a:p>
        </p:txBody>
      </p:sp>
      <p:sp>
        <p:nvSpPr>
          <p:cNvPr id="17" name="テキスト ボックス 16"/>
          <p:cNvSpPr txBox="1"/>
          <p:nvPr/>
        </p:nvSpPr>
        <p:spPr>
          <a:xfrm>
            <a:off x="1025028" y="2971800"/>
            <a:ext cx="710451" cy="1015663"/>
          </a:xfrm>
          <a:prstGeom prst="rect">
            <a:avLst/>
          </a:prstGeom>
          <a:noFill/>
        </p:spPr>
        <p:txBody>
          <a:bodyPr wrap="none" rtlCol="0">
            <a:spAutoFit/>
          </a:bodyPr>
          <a:lstStyle/>
          <a:p>
            <a:r>
              <a:rPr kumimoji="1" lang="ja-JP" altLang="en-US" sz="6000" dirty="0" smtClean="0"/>
              <a:t>２</a:t>
            </a:r>
            <a:endParaRPr kumimoji="1" lang="en-US" altLang="ja-JP" sz="6000" dirty="0" smtClean="0"/>
          </a:p>
        </p:txBody>
      </p:sp>
      <p:sp>
        <p:nvSpPr>
          <p:cNvPr id="18" name="テキスト ボックス 17"/>
          <p:cNvSpPr txBox="1"/>
          <p:nvPr/>
        </p:nvSpPr>
        <p:spPr>
          <a:xfrm>
            <a:off x="661149" y="4623137"/>
            <a:ext cx="710451" cy="1015663"/>
          </a:xfrm>
          <a:prstGeom prst="rect">
            <a:avLst/>
          </a:prstGeom>
          <a:noFill/>
        </p:spPr>
        <p:txBody>
          <a:bodyPr wrap="none" rtlCol="0">
            <a:spAutoFit/>
          </a:bodyPr>
          <a:lstStyle/>
          <a:p>
            <a:r>
              <a:rPr kumimoji="1" lang="ja-JP" altLang="en-US" sz="6000" dirty="0" smtClean="0"/>
              <a:t>３</a:t>
            </a:r>
            <a:endParaRPr kumimoji="1" lang="en-US" altLang="ja-JP" sz="6000" dirty="0" smtClean="0"/>
          </a:p>
        </p:txBody>
      </p:sp>
      <p:grpSp>
        <p:nvGrpSpPr>
          <p:cNvPr id="13" name="グループ化 12"/>
          <p:cNvGrpSpPr/>
          <p:nvPr/>
        </p:nvGrpSpPr>
        <p:grpSpPr>
          <a:xfrm>
            <a:off x="2130552" y="3930977"/>
            <a:ext cx="6667361" cy="830997"/>
            <a:chOff x="2130552" y="3930977"/>
            <a:chExt cx="6667361" cy="830997"/>
          </a:xfrm>
        </p:grpSpPr>
        <p:pic>
          <p:nvPicPr>
            <p:cNvPr id="21" name="Picture 2" descr="https://mipkm.zpf.nec.co.jp/presentation/images/clipart/preview/cha_046.e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0552" y="3980744"/>
              <a:ext cx="557592" cy="731464"/>
            </a:xfrm>
            <a:prstGeom prst="rect">
              <a:avLst/>
            </a:prstGeom>
            <a:noFill/>
            <a:extLst>
              <a:ext uri="{909E8E84-426E-40DD-AFC4-6F175D3DCCD1}">
                <a14:hiddenFill xmlns:a14="http://schemas.microsoft.com/office/drawing/2010/main">
                  <a:solidFill>
                    <a:srgbClr val="FFFFFF"/>
                  </a:solidFill>
                </a14:hiddenFill>
              </a:ext>
            </a:extLst>
          </p:spPr>
        </p:pic>
        <p:sp>
          <p:nvSpPr>
            <p:cNvPr id="8" name="正方形/長方形 7"/>
            <p:cNvSpPr/>
            <p:nvPr/>
          </p:nvSpPr>
          <p:spPr>
            <a:xfrm>
              <a:off x="2698865" y="3930977"/>
              <a:ext cx="6099048" cy="830997"/>
            </a:xfrm>
            <a:prstGeom prst="rect">
              <a:avLst/>
            </a:prstGeom>
          </p:spPr>
          <p:txBody>
            <a:bodyPr wrap="square">
              <a:spAutoFit/>
            </a:bodyPr>
            <a:lstStyle/>
            <a:p>
              <a:pPr lvl="0" algn="l"/>
              <a:r>
                <a:rPr lang="ja-JP" altLang="en-US" sz="1600" dirty="0" smtClean="0">
                  <a:latin typeface="+mn-ea"/>
                  <a:ea typeface="+mn-ea"/>
                </a:rPr>
                <a:t>設定ファイルで指定された</a:t>
              </a:r>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ディレクトリ上のファイルは</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上書き</a:t>
              </a:r>
              <a:r>
                <a:rPr lang="ja-JP" altLang="en-US" sz="1600" dirty="0" smtClean="0">
                  <a:latin typeface="+mn-ea"/>
                  <a:ea typeface="+mn-ea"/>
                </a:rPr>
                <a:t>されます。</a:t>
              </a:r>
              <a:endParaRPr lang="en-US" altLang="ja-JP" sz="1600" dirty="0">
                <a:latin typeface="+mn-ea"/>
                <a:ea typeface="+mn-ea"/>
              </a:endParaRPr>
            </a:p>
            <a:p>
              <a:pPr lvl="0" algn="l"/>
              <a:r>
                <a:rPr lang="ja-JP" altLang="en-US" sz="1600" dirty="0" smtClean="0">
                  <a:latin typeface="+mn-ea"/>
                  <a:ea typeface="+mn-ea"/>
                </a:rPr>
                <a:t>ディレクトリ上のファイルは、</a:t>
              </a:r>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安全な場所</a:t>
              </a:r>
              <a:r>
                <a:rPr lang="ja-JP" altLang="en-US" sz="1600" cap="all" dirty="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に移動</a:t>
              </a:r>
              <a:r>
                <a:rPr lang="ja-JP" altLang="en-US" sz="1600" dirty="0">
                  <a:latin typeface="+mn-ea"/>
                  <a:ea typeface="+mn-ea"/>
                </a:rPr>
                <a:t>させて</a:t>
              </a:r>
              <a:r>
                <a:rPr lang="ja-JP" altLang="en-US" sz="1600" dirty="0" smtClean="0">
                  <a:latin typeface="+mn-ea"/>
                  <a:ea typeface="+mn-ea"/>
                </a:rPr>
                <a:t>から自動生成して</a:t>
              </a:r>
              <a:r>
                <a:rPr lang="ja-JP" altLang="en-US" sz="1600" dirty="0">
                  <a:latin typeface="+mn-ea"/>
                  <a:ea typeface="+mn-ea"/>
                </a:rPr>
                <a:t>ください。</a:t>
              </a:r>
              <a:endParaRPr lang="ja-JP" altLang="en-US" sz="1600" dirty="0">
                <a:latin typeface="+mn-ea"/>
                <a:ea typeface="+mn-ea"/>
                <a:cs typeface="Osaka"/>
              </a:endParaRPr>
            </a:p>
          </p:txBody>
        </p:sp>
      </p:grpSp>
      <p:grpSp>
        <p:nvGrpSpPr>
          <p:cNvPr id="10" name="グループ化 9"/>
          <p:cNvGrpSpPr/>
          <p:nvPr/>
        </p:nvGrpSpPr>
        <p:grpSpPr>
          <a:xfrm>
            <a:off x="2130552" y="5566250"/>
            <a:ext cx="6581324" cy="731464"/>
            <a:chOff x="2130552" y="5566250"/>
            <a:chExt cx="6581324" cy="731464"/>
          </a:xfrm>
        </p:grpSpPr>
        <p:sp>
          <p:nvSpPr>
            <p:cNvPr id="7" name="正方形/長方形 6"/>
            <p:cNvSpPr/>
            <p:nvPr/>
          </p:nvSpPr>
          <p:spPr>
            <a:xfrm>
              <a:off x="2693461" y="5670372"/>
              <a:ext cx="6018415" cy="584775"/>
            </a:xfrm>
            <a:prstGeom prst="rect">
              <a:avLst/>
            </a:prstGeom>
          </p:spPr>
          <p:txBody>
            <a:bodyPr wrap="square">
              <a:spAutoFit/>
            </a:bodyPr>
            <a:lstStyle/>
            <a:p>
              <a:pPr algn="l"/>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設計変更前のソースファイルに差分を</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マージ</a:t>
              </a:r>
              <a:r>
                <a:rPr lang="ja-JP" altLang="en-US" sz="1600" dirty="0">
                  <a:latin typeface="+mn-ea"/>
                  <a:ea typeface="+mn-ea"/>
                </a:rPr>
                <a:t>してください</a:t>
              </a:r>
              <a:r>
                <a:rPr lang="ja-JP" altLang="en-US" sz="1600" dirty="0" smtClean="0">
                  <a:latin typeface="+mn-ea"/>
                  <a:ea typeface="+mn-ea"/>
                </a:rPr>
                <a:t>。</a:t>
              </a:r>
              <a:endParaRPr lang="en-US" altLang="ja-JP" sz="1600" dirty="0" smtClean="0">
                <a:latin typeface="+mn-ea"/>
                <a:ea typeface="+mn-ea"/>
              </a:endParaRPr>
            </a:p>
            <a:p>
              <a:pPr algn="l"/>
              <a:r>
                <a:rPr lang="ja-JP" altLang="en-US" sz="1600" dirty="0" smtClean="0">
                  <a:latin typeface="+mn-ea"/>
                  <a:ea typeface="+mn-ea"/>
                </a:rPr>
                <a:t>以降、チュートリアルでは、マージ差分について説明します。</a:t>
              </a:r>
              <a:endParaRPr lang="ja-JP" altLang="en-US" sz="1600" dirty="0">
                <a:latin typeface="+mn-ea"/>
                <a:ea typeface="+mn-ea"/>
              </a:endParaRPr>
            </a:p>
          </p:txBody>
        </p:sp>
        <p:pic>
          <p:nvPicPr>
            <p:cNvPr id="19" name="Picture 2" descr="https://mipkm.zpf.nec.co.jp/presentation/images/clipart/preview/cha_046.e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0552" y="5566250"/>
              <a:ext cx="557592" cy="73146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14932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a:t>] </a:t>
            </a:r>
            <a:r>
              <a:rPr lang="ja-JP" altLang="en-US" dirty="0" smtClean="0"/>
              <a:t>コーディング</a:t>
            </a:r>
            <a:r>
              <a:rPr lang="ja-JP" altLang="en-US" dirty="0"/>
              <a:t>（１</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kumimoji="1" lang="en-US" altLang="ja-JP" dirty="0" smtClean="0"/>
              <a:t>HTML</a:t>
            </a:r>
            <a:r>
              <a:rPr kumimoji="1" lang="ja-JP" altLang="en-US" dirty="0" smtClean="0"/>
              <a:t>の作成</a:t>
            </a:r>
            <a:endParaRPr kumimoji="1" lang="en-US" altLang="ja-JP" dirty="0" smtClean="0"/>
          </a:p>
          <a:p>
            <a:pPr marL="268288" indent="0">
              <a:buNone/>
            </a:pPr>
            <a:r>
              <a:rPr lang="en-US" altLang="ja-JP" sz="1800" dirty="0" smtClean="0"/>
              <a:t>HTML</a:t>
            </a:r>
            <a:r>
              <a:rPr lang="ja-JP" altLang="en-US" sz="1800" dirty="0" smtClean="0"/>
              <a:t>の変更箇所は以下の通りです。</a:t>
            </a:r>
            <a:endParaRPr kumimoji="1" lang="en-US" altLang="ja-JP" sz="1800"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63</a:t>
            </a:fld>
            <a:endParaRPr lang="en-US" altLang="ja-JP"/>
          </a:p>
        </p:txBody>
      </p:sp>
      <p:sp>
        <p:nvSpPr>
          <p:cNvPr id="19" name="テキスト ボックス 18"/>
          <p:cNvSpPr txBox="1"/>
          <p:nvPr/>
        </p:nvSpPr>
        <p:spPr>
          <a:xfrm>
            <a:off x="381000" y="1676400"/>
            <a:ext cx="8534400" cy="3429000"/>
          </a:xfrm>
          <a:prstGeom prst="rect">
            <a:avLst/>
          </a:prstGeom>
          <a:noFill/>
          <a:ln w="9525">
            <a:noFill/>
          </a:ln>
        </p:spPr>
        <p:txBody>
          <a:bodyPr wrap="square" rtlCol="0">
            <a:noAutofit/>
          </a:bodyPr>
          <a:lstStyle/>
          <a:p>
            <a:pPr algn="l"/>
            <a:r>
              <a:rPr lang="en-US" altLang="ja-JP" sz="1200" b="1" dirty="0"/>
              <a:t>&lt;html&gt;</a:t>
            </a:r>
          </a:p>
          <a:p>
            <a:pPr algn="l"/>
            <a:r>
              <a:rPr lang="en-US" altLang="ja-JP" sz="1200" b="1" dirty="0"/>
              <a:t>  &lt;head&gt;</a:t>
            </a:r>
          </a:p>
          <a:p>
            <a:pPr algn="l"/>
            <a:r>
              <a:rPr lang="en-US" altLang="ja-JP" sz="1200" b="1" dirty="0"/>
              <a:t>    </a:t>
            </a:r>
            <a:r>
              <a:rPr lang="ja-JP" altLang="en-US" sz="1200" b="1" dirty="0"/>
              <a:t>・・</a:t>
            </a:r>
            <a:r>
              <a:rPr lang="ja-JP" altLang="en-US" sz="1200" b="1" dirty="0" smtClean="0"/>
              <a:t>・省略・・・</a:t>
            </a:r>
            <a:endParaRPr lang="en-US" altLang="ja-JP" sz="1200" b="1" dirty="0" smtClean="0"/>
          </a:p>
          <a:p>
            <a:pPr algn="l"/>
            <a:r>
              <a:rPr lang="en-US" altLang="ja-JP" sz="1200" b="1" dirty="0"/>
              <a:t> </a:t>
            </a:r>
            <a:r>
              <a:rPr lang="en-US" altLang="ja-JP" sz="1200" b="1" dirty="0" smtClean="0"/>
              <a:t>   &lt;</a:t>
            </a:r>
            <a:r>
              <a:rPr lang="en-US" altLang="ja-JP" sz="1200" b="1" dirty="0"/>
              <a: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/common/systemcommon.js"&gt;&lt;/script&gt;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/common/memberinfo_controller.js"&gt;&lt;/script&gt;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/common/memberinfo_urllist.js"&gt;&lt;/script&gt;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/data/insertmemberinfo_data.js"&gt;&lt;/script&gt;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/logic/insertmemberinfo_logic.js"&gt;&lt;/script&gt;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/insertmemberinfo_viewmodel.js"&gt;&lt;/script&gt;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/insertmemberinfo_viewhelper.js"&gt;&lt;/script&gt;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/insertconf_viewmodel.js"&gt;&lt;/script&gt;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/insertconf_viewhelper.js"&gt;&lt;/script</a:t>
            </a:r>
            <a:r>
              <a:rPr lang="en-US" altLang="ja-JP" sz="1200" b="1" dirty="0" smtClean="0"/>
              <a:t>&gt;</a:t>
            </a:r>
          </a:p>
          <a:p>
            <a:pPr algn="l"/>
            <a:r>
              <a:rPr lang="en-US" altLang="ja-JP" sz="1200" b="1" dirty="0">
                <a:solidFill>
                  <a:srgbClr val="FF0000"/>
                </a:solidFill>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viewmodel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/insertcleared_viewmodel.js"&gt;&lt;/script</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a:t>
            </a: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viewmodel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/insertcleared_viewhelper.js"&gt;&lt;/script</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a:t>
            </a:r>
          </a:p>
          <a:p>
            <a:pPr algn="l"/>
            <a:r>
              <a:rPr lang="ja-JP" altLang="en-US" sz="1200" b="1" dirty="0"/>
              <a:t> </a:t>
            </a:r>
            <a:r>
              <a:rPr lang="en-US" altLang="ja-JP" sz="1200" b="1" dirty="0" smtClean="0"/>
              <a:t>&lt;/head&gt;</a:t>
            </a:r>
            <a:endParaRPr lang="en-US" altLang="ja-JP" sz="1200" b="1" dirty="0"/>
          </a:p>
        </p:txBody>
      </p:sp>
      <p:sp>
        <p:nvSpPr>
          <p:cNvPr id="9" name="正方形/長方形 8"/>
          <p:cNvSpPr/>
          <p:nvPr/>
        </p:nvSpPr>
        <p:spPr>
          <a:xfrm>
            <a:off x="1828800" y="4419600"/>
            <a:ext cx="5334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自動生成の結果、増加したファイルの読み込みを追加します。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8" name="直線コネクタ 7"/>
          <p:cNvCxnSpPr/>
          <p:nvPr/>
        </p:nvCxnSpPr>
        <p:spPr bwMode="auto">
          <a:xfrm>
            <a:off x="381000" y="16764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0" name="直線コネクタ 9"/>
          <p:cNvCxnSpPr/>
          <p:nvPr/>
        </p:nvCxnSpPr>
        <p:spPr bwMode="auto">
          <a:xfrm flipV="1">
            <a:off x="381000" y="1676400"/>
            <a:ext cx="0" cy="3505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1" name="直線コネクタ 10"/>
          <p:cNvCxnSpPr/>
          <p:nvPr/>
        </p:nvCxnSpPr>
        <p:spPr bwMode="auto">
          <a:xfrm flipV="1">
            <a:off x="8839200" y="1676400"/>
            <a:ext cx="0" cy="3505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3" name="グループ化 12"/>
          <p:cNvGrpSpPr/>
          <p:nvPr/>
        </p:nvGrpSpPr>
        <p:grpSpPr>
          <a:xfrm>
            <a:off x="7543800" y="5257800"/>
            <a:ext cx="1397510" cy="276999"/>
            <a:chOff x="7543800" y="6172200"/>
            <a:chExt cx="1397510" cy="276999"/>
          </a:xfrm>
        </p:grpSpPr>
        <p:sp>
          <p:nvSpPr>
            <p:cNvPr id="14" name="テキスト ボックス 13"/>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15" name="下矢印 14"/>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Tree>
    <p:extLst>
      <p:ext uri="{BB962C8B-B14F-4D97-AF65-F5344CB8AC3E}">
        <p14:creationId xmlns:p14="http://schemas.microsoft.com/office/powerpoint/2010/main" val="3162357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a:t>] </a:t>
            </a:r>
            <a:r>
              <a:rPr lang="ja-JP" altLang="en-US" dirty="0" smtClean="0"/>
              <a:t>コーディング（２／</a:t>
            </a:r>
            <a:r>
              <a:rPr lang="ja-JP" altLang="en-US" dirty="0"/>
              <a:t>５）</a:t>
            </a:r>
            <a:endParaRPr kumimoji="1" lang="ja-JP" altLang="en-US" dirty="0"/>
          </a:p>
        </p:txBody>
      </p:sp>
      <p:sp>
        <p:nvSpPr>
          <p:cNvPr id="3" name="コンテンツ プレースホルダー 2"/>
          <p:cNvSpPr>
            <a:spLocks noGrp="1"/>
          </p:cNvSpPr>
          <p:nvPr>
            <p:ph idx="1"/>
          </p:nvPr>
        </p:nvSpPr>
        <p:spPr>
          <a:xfrm>
            <a:off x="152400" y="763588"/>
            <a:ext cx="8839200" cy="989012"/>
          </a:xfrm>
        </p:spPr>
        <p:txBody>
          <a:bodyPr/>
          <a:lstStyle/>
          <a:p>
            <a:r>
              <a:rPr kumimoji="1" lang="en-US" altLang="ja-JP" dirty="0" smtClean="0"/>
              <a:t>HTML</a:t>
            </a:r>
            <a:r>
              <a:rPr kumimoji="1" lang="ja-JP" altLang="en-US" dirty="0" smtClean="0"/>
              <a:t>の作成</a:t>
            </a:r>
            <a:endParaRPr kumimoji="1" lang="en-US" altLang="ja-JP" dirty="0" smtClean="0"/>
          </a:p>
          <a:p>
            <a:pPr marL="268288" indent="0">
              <a:buNone/>
            </a:pPr>
            <a:r>
              <a:rPr lang="en-US" altLang="ja-JP" sz="1800" dirty="0"/>
              <a:t>HTML</a:t>
            </a:r>
            <a:r>
              <a:rPr lang="ja-JP" altLang="en-US" sz="1800" dirty="0"/>
              <a:t>の変更箇所は以下の通りです。</a:t>
            </a:r>
            <a:endParaRPr lang="en-US" altLang="ja-JP"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64</a:t>
            </a:fld>
            <a:endParaRPr lang="en-US" altLang="ja-JP"/>
          </a:p>
        </p:txBody>
      </p:sp>
      <p:sp>
        <p:nvSpPr>
          <p:cNvPr id="19" name="テキスト ボックス 18"/>
          <p:cNvSpPr txBox="1"/>
          <p:nvPr/>
        </p:nvSpPr>
        <p:spPr>
          <a:xfrm>
            <a:off x="381000" y="1524000"/>
            <a:ext cx="8534400" cy="4953000"/>
          </a:xfrm>
          <a:prstGeom prst="rect">
            <a:avLst/>
          </a:prstGeom>
          <a:noFill/>
          <a:ln>
            <a:noFill/>
          </a:ln>
        </p:spPr>
        <p:txBody>
          <a:bodyPr wrap="square" rtlCol="0">
            <a:noAutofit/>
          </a:bodyPr>
          <a:lstStyle/>
          <a:p>
            <a:pPr algn="l"/>
            <a:r>
              <a:rPr lang="en-US" altLang="ja-JP" sz="1100" b="1" dirty="0"/>
              <a:t> &lt;body&gt;</a:t>
            </a:r>
          </a:p>
          <a:p>
            <a:pPr algn="l"/>
            <a:r>
              <a:rPr lang="en-US" altLang="ja-JP" sz="1100" b="1" dirty="0"/>
              <a:t>    &lt;div data-role="page" id="</a:t>
            </a:r>
            <a:r>
              <a:rPr lang="en-US" altLang="ja-JP" sz="1100" b="1" dirty="0" err="1"/>
              <a:t>InsertMemberInfo</a:t>
            </a:r>
            <a:r>
              <a:rPr lang="en-US" altLang="ja-JP" sz="1100" b="1" dirty="0"/>
              <a:t>"&gt;</a:t>
            </a:r>
          </a:p>
          <a:p>
            <a:pPr algn="l"/>
            <a:r>
              <a:rPr lang="en-US" altLang="ja-JP" sz="1100" b="1" dirty="0"/>
              <a:t>      &lt;div data-role="header" id="</a:t>
            </a:r>
            <a:r>
              <a:rPr lang="en-US" altLang="ja-JP" sz="1100" b="1" dirty="0" err="1"/>
              <a:t>InsertMemberInfo_header</a:t>
            </a:r>
            <a:r>
              <a:rPr lang="en-US" altLang="ja-JP" sz="1100" b="1" dirty="0"/>
              <a:t>" data-position="fixed"&gt;</a:t>
            </a:r>
          </a:p>
          <a:p>
            <a:pPr algn="l"/>
            <a:r>
              <a:rPr lang="en-US" altLang="ja-JP" sz="1100" b="1" dirty="0"/>
              <a:t>        &lt;h1&gt;</a:t>
            </a:r>
            <a:r>
              <a:rPr lang="ja-JP" altLang="en-US" sz="1100" b="1" dirty="0"/>
              <a:t>会員</a:t>
            </a:r>
            <a:r>
              <a:rPr lang="ja-JP" altLang="en-US" sz="1100" b="1" dirty="0" smtClean="0"/>
              <a:t>情報登録画面</a:t>
            </a:r>
            <a:r>
              <a:rPr lang="en-US" altLang="ja-JP" sz="1100" b="1" dirty="0"/>
              <a:t>&lt;/h1&gt;</a:t>
            </a:r>
          </a:p>
          <a:p>
            <a:pPr algn="l"/>
            <a:r>
              <a:rPr lang="en-US" altLang="ja-JP" sz="1100" b="1" dirty="0"/>
              <a:t>      &lt;/div&gt;</a:t>
            </a:r>
          </a:p>
          <a:p>
            <a:pPr algn="l"/>
            <a:endParaRPr lang="en-US" altLang="ja-JP" sz="1100" b="1" dirty="0"/>
          </a:p>
          <a:p>
            <a:pPr algn="l"/>
            <a:r>
              <a:rPr lang="en-US" altLang="ja-JP" sz="1100" b="1" dirty="0"/>
              <a:t>      </a:t>
            </a:r>
            <a:r>
              <a:rPr lang="ja-JP" altLang="en-US" sz="1100" b="1" dirty="0"/>
              <a:t>・・</a:t>
            </a:r>
            <a:r>
              <a:rPr lang="ja-JP" altLang="en-US" sz="1100" b="1" dirty="0" smtClean="0"/>
              <a:t>・省略・・・</a:t>
            </a:r>
            <a:endParaRPr lang="en-US" altLang="ja-JP" sz="1100" b="1" dirty="0"/>
          </a:p>
          <a:p>
            <a:pPr algn="l"/>
            <a:r>
              <a:rPr lang="en-US" altLang="ja-JP" sz="1100" b="1" dirty="0" smtClean="0"/>
              <a:t>      </a:t>
            </a:r>
            <a:r>
              <a:rPr lang="en-US" altLang="ja-JP" sz="1100" b="1" dirty="0"/>
              <a:t>&lt;div data-role="footer" data-position="fixed"&gt;</a:t>
            </a:r>
          </a:p>
          <a:p>
            <a:pPr algn="l"/>
            <a:r>
              <a:rPr lang="en-US" altLang="ja-JP" sz="1100" b="1" dirty="0"/>
              <a:t>        &lt;div data-role="</a:t>
            </a:r>
            <a:r>
              <a:rPr lang="en-US" altLang="ja-JP" sz="1100" b="1" dirty="0" err="1"/>
              <a:t>navbar</a:t>
            </a:r>
            <a:r>
              <a:rPr lang="en-US" altLang="ja-JP" sz="1100" b="1" dirty="0"/>
              <a:t>"&gt;</a:t>
            </a:r>
          </a:p>
          <a:p>
            <a:pPr algn="l"/>
            <a:r>
              <a:rPr lang="en-US" altLang="ja-JP" sz="1100" b="1" dirty="0"/>
              <a:t>          &lt;</a:t>
            </a:r>
            <a:r>
              <a:rPr lang="en-US" altLang="ja-JP" sz="1100" b="1" dirty="0" err="1"/>
              <a:t>ul</a:t>
            </a:r>
            <a:r>
              <a:rPr lang="en-US" altLang="ja-JP" sz="1100" b="1" dirty="0"/>
              <a:t> class="</a:t>
            </a:r>
            <a:r>
              <a:rPr lang="en-US" altLang="ja-JP" sz="1100" b="1" dirty="0" err="1"/>
              <a:t>ui-navbar</a:t>
            </a:r>
            <a:r>
              <a:rPr lang="en-US" altLang="ja-JP" sz="1100" b="1" dirty="0" smtClean="0"/>
              <a: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 class="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ui</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-block-a"&gt;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&lt;a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href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javascript:void</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(0);" id="cleared" data-icon="delete"&gt;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&lt;/a&gt;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&lt;/li&gt;</a:t>
            </a:r>
          </a:p>
          <a:p>
            <a:pPr algn="l"/>
            <a:r>
              <a:rPr lang="en-US" altLang="ja-JP" sz="1100" b="1" dirty="0"/>
              <a:t>            &lt;li class="</a:t>
            </a:r>
            <a:r>
              <a:rPr lang="en-US" altLang="ja-JP" sz="1100" b="1" dirty="0" err="1"/>
              <a:t>ui</a:t>
            </a:r>
            <a:r>
              <a:rPr lang="en-US" altLang="ja-JP" sz="1100" b="1" dirty="0"/>
              <a:t>-block-b"&gt;</a:t>
            </a:r>
          </a:p>
          <a:p>
            <a:pPr algn="l"/>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id="next" data-icon="check" data-theme="e"&gt;</a:t>
            </a:r>
            <a:r>
              <a:rPr lang="ja-JP" altLang="en-US" sz="1100" b="1" dirty="0"/>
              <a:t>登録</a:t>
            </a:r>
            <a:r>
              <a:rPr lang="en-US" altLang="ja-JP" sz="1100" b="1" dirty="0"/>
              <a:t>&lt;/a&gt;</a:t>
            </a:r>
          </a:p>
          <a:p>
            <a:pPr algn="l"/>
            <a:r>
              <a:rPr lang="en-US" altLang="ja-JP" sz="1100" b="1" dirty="0"/>
              <a:t>            &lt;/li</a:t>
            </a:r>
            <a:r>
              <a:rPr lang="en-US" altLang="ja-JP" sz="1100" b="1" dirty="0" smtClean="0"/>
              <a:t>&gt;</a:t>
            </a:r>
          </a:p>
          <a:p>
            <a:pPr algn="l"/>
            <a:r>
              <a:rPr lang="en-US" altLang="ja-JP" sz="1100" b="1" dirty="0" smtClean="0"/>
              <a:t>          </a:t>
            </a:r>
            <a:r>
              <a:rPr lang="en-US" altLang="ja-JP" sz="1100" b="1" dirty="0"/>
              <a:t>&lt;/</a:t>
            </a:r>
            <a:r>
              <a:rPr lang="en-US" altLang="ja-JP" sz="1100" b="1" dirty="0" err="1"/>
              <a:t>ul</a:t>
            </a:r>
            <a:r>
              <a:rPr lang="en-US" altLang="ja-JP" sz="1100" b="1" dirty="0"/>
              <a:t>&gt;</a:t>
            </a:r>
          </a:p>
          <a:p>
            <a:pPr algn="l"/>
            <a:r>
              <a:rPr lang="en-US" altLang="ja-JP" sz="1100" b="1" dirty="0"/>
              <a:t>        &lt;/div</a:t>
            </a:r>
            <a:r>
              <a:rPr lang="en-US" altLang="ja-JP" sz="1100" b="1" dirty="0" smtClean="0"/>
              <a:t>&gt;</a:t>
            </a:r>
          </a:p>
          <a:p>
            <a:pPr algn="l"/>
            <a:endParaRPr lang="en-US" altLang="ja-JP" sz="1100" b="1" dirty="0"/>
          </a:p>
          <a:p>
            <a:pPr algn="l"/>
            <a:r>
              <a:rPr lang="en-US" altLang="ja-JP" sz="1100" b="1" dirty="0" smtClean="0"/>
              <a:t>     </a:t>
            </a:r>
            <a:r>
              <a:rPr lang="ja-JP" altLang="en-US" sz="1100" b="1" dirty="0"/>
              <a:t>・・・省略・・</a:t>
            </a:r>
            <a:r>
              <a:rPr lang="ja-JP" altLang="en-US" sz="1100" b="1" dirty="0" smtClean="0"/>
              <a:t>・</a:t>
            </a:r>
            <a:endParaRPr lang="en-US" altLang="ja-JP" sz="1100" b="1" dirty="0" smtClean="0"/>
          </a:p>
          <a:p>
            <a:pPr algn="l"/>
            <a:r>
              <a:rPr lang="en-US" altLang="ja-JP" sz="1200" b="1" dirty="0" smtClean="0">
                <a:ln w="1905"/>
                <a:solidFill>
                  <a:srgbClr val="0070C0"/>
                </a:solidFill>
                <a:effectLst>
                  <a:innerShdw blurRad="69850" dist="43180" dir="5400000">
                    <a:srgbClr val="000000">
                      <a:alpha val="65000"/>
                    </a:srgbClr>
                  </a:innerShdw>
                </a:effectLst>
              </a:rPr>
              <a:t>    </a:t>
            </a:r>
            <a:r>
              <a:rPr lang="en-US" altLang="ja-JP" sz="1200" b="1" dirty="0">
                <a:ln w="1905"/>
                <a:solidFill>
                  <a:srgbClr val="0070C0"/>
                </a:solidFill>
                <a:effectLst>
                  <a:innerShdw blurRad="69850" dist="43180" dir="5400000">
                    <a:srgbClr val="000000">
                      <a:alpha val="65000"/>
                    </a:srgbClr>
                  </a:innerShdw>
                </a:effectLst>
              </a:rPr>
              <a:t>&lt;div data-role="dialog" id="</a:t>
            </a:r>
            <a:r>
              <a:rPr lang="en-US" altLang="ja-JP" sz="1200" b="1" dirty="0" err="1">
                <a:ln w="1905"/>
                <a:solidFill>
                  <a:srgbClr val="0070C0"/>
                </a:solidFill>
                <a:effectLst>
                  <a:innerShdw blurRad="69850" dist="43180" dir="5400000">
                    <a:srgbClr val="000000">
                      <a:alpha val="65000"/>
                    </a:srgbClr>
                  </a:innerShdw>
                </a:effectLst>
              </a:rPr>
              <a:t>InsertCleared</a:t>
            </a:r>
            <a:r>
              <a:rPr lang="en-US" altLang="ja-JP" sz="1200" b="1" dirty="0">
                <a:ln w="1905"/>
                <a:solidFill>
                  <a:srgbClr val="0070C0"/>
                </a:solidFill>
                <a:effectLst>
                  <a:innerShdw blurRad="69850" dist="43180" dir="5400000">
                    <a:srgbClr val="000000">
                      <a:alpha val="65000"/>
                    </a:srgbClr>
                  </a:innerShdw>
                </a:effectLst>
              </a:rPr>
              <a:t>"&gt;</a:t>
            </a:r>
          </a:p>
          <a:p>
            <a:pPr algn="l"/>
            <a:r>
              <a:rPr lang="en-US" altLang="ja-JP" sz="1200" b="1" dirty="0">
                <a:ln w="1905"/>
                <a:solidFill>
                  <a:srgbClr val="0070C0"/>
                </a:solidFill>
                <a:effectLst>
                  <a:innerShdw blurRad="69850" dist="43180" dir="5400000">
                    <a:srgbClr val="000000">
                      <a:alpha val="65000"/>
                    </a:srgbClr>
                  </a:innerShdw>
                </a:effectLst>
              </a:rPr>
              <a:t>      &lt;div data-role="content"&gt;</a:t>
            </a:r>
          </a:p>
          <a:p>
            <a:pPr algn="l"/>
            <a:r>
              <a:rPr lang="en-US" altLang="ja-JP" sz="1200" b="1" dirty="0">
                <a:ln w="1905"/>
                <a:solidFill>
                  <a:srgbClr val="0070C0"/>
                </a:solidFill>
                <a:effectLst>
                  <a:innerShdw blurRad="69850" dist="43180" dir="5400000">
                    <a:srgbClr val="000000">
                      <a:alpha val="65000"/>
                    </a:srgbClr>
                  </a:innerShdw>
                </a:effectLst>
              </a:rPr>
              <a:t>        &lt;div id="</a:t>
            </a:r>
            <a:r>
              <a:rPr lang="en-US" altLang="ja-JP" sz="1200" b="1" dirty="0" err="1">
                <a:ln w="1905"/>
                <a:solidFill>
                  <a:srgbClr val="0070C0"/>
                </a:solidFill>
                <a:effectLst>
                  <a:innerShdw blurRad="69850" dist="43180" dir="5400000">
                    <a:srgbClr val="000000">
                      <a:alpha val="65000"/>
                    </a:srgbClr>
                  </a:innerShdw>
                </a:effectLst>
              </a:rPr>
              <a:t>div_InsertClearedMessageArea</a:t>
            </a:r>
            <a:r>
              <a:rPr lang="en-US" altLang="ja-JP" sz="1200" b="1" dirty="0">
                <a:ln w="1905"/>
                <a:solidFill>
                  <a:srgbClr val="0070C0"/>
                </a:solidFill>
                <a:effectLst>
                  <a:innerShdw blurRad="69850" dist="43180" dir="5400000">
                    <a:srgbClr val="000000">
                      <a:alpha val="65000"/>
                    </a:srgbClr>
                  </a:innerShdw>
                </a:effectLst>
              </a:rPr>
              <a:t>"&gt;</a:t>
            </a:r>
            <a:r>
              <a:rPr lang="ja-JP" altLang="en-US" sz="1200" b="1" dirty="0">
                <a:ln w="1905"/>
                <a:solidFill>
                  <a:srgbClr val="0070C0"/>
                </a:solidFill>
                <a:effectLst>
                  <a:innerShdw blurRad="69850" dist="43180" dir="5400000">
                    <a:srgbClr val="000000">
                      <a:alpha val="65000"/>
                    </a:srgbClr>
                  </a:innerShdw>
                </a:effectLst>
              </a:rPr>
              <a:t>入力情報をクリアしました</a:t>
            </a:r>
            <a:r>
              <a:rPr lang="en-US" altLang="ja-JP" sz="1200" b="1" dirty="0">
                <a:ln w="1905"/>
                <a:solidFill>
                  <a:srgbClr val="0070C0"/>
                </a:solidFill>
                <a:effectLst>
                  <a:innerShdw blurRad="69850" dist="43180" dir="5400000">
                    <a:srgbClr val="000000">
                      <a:alpha val="65000"/>
                    </a:srgbClr>
                  </a:innerShdw>
                </a:effectLst>
              </a:rPr>
              <a:t>&lt;/div&gt;</a:t>
            </a:r>
          </a:p>
          <a:p>
            <a:pPr algn="l"/>
            <a:r>
              <a:rPr lang="en-US" altLang="ja-JP" sz="1200" b="1" dirty="0">
                <a:ln w="1905"/>
                <a:solidFill>
                  <a:srgbClr val="0070C0"/>
                </a:solidFill>
                <a:effectLst>
                  <a:innerShdw blurRad="69850" dist="43180" dir="5400000">
                    <a:srgbClr val="000000">
                      <a:alpha val="65000"/>
                    </a:srgbClr>
                  </a:innerShdw>
                </a:effectLst>
              </a:rPr>
              <a:t>        &lt;a </a:t>
            </a:r>
            <a:r>
              <a:rPr lang="en-US" altLang="ja-JP" sz="1200" b="1" dirty="0" err="1">
                <a:ln w="1905"/>
                <a:solidFill>
                  <a:srgbClr val="0070C0"/>
                </a:solidFill>
                <a:effectLst>
                  <a:innerShdw blurRad="69850" dist="43180" dir="5400000">
                    <a:srgbClr val="000000">
                      <a:alpha val="65000"/>
                    </a:srgbClr>
                  </a:innerShdw>
                </a:effectLst>
              </a:rPr>
              <a:t>href</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javascript:void</a:t>
            </a:r>
            <a:r>
              <a:rPr lang="en-US" altLang="ja-JP" sz="1200" b="1" dirty="0">
                <a:ln w="1905"/>
                <a:solidFill>
                  <a:srgbClr val="0070C0"/>
                </a:solidFill>
                <a:effectLst>
                  <a:innerShdw blurRad="69850" dist="43180" dir="5400000">
                    <a:srgbClr val="000000">
                      <a:alpha val="65000"/>
                    </a:srgbClr>
                  </a:innerShdw>
                </a:effectLst>
              </a:rPr>
              <a:t>(0);" id="ok" data-role="button" data-theme="e"&gt;OK&lt;/a&gt;</a:t>
            </a:r>
          </a:p>
          <a:p>
            <a:pPr algn="l"/>
            <a:r>
              <a:rPr lang="en-US" altLang="ja-JP" sz="1200" b="1" dirty="0">
                <a:ln w="1905"/>
                <a:solidFill>
                  <a:srgbClr val="0070C0"/>
                </a:solidFill>
                <a:effectLst>
                  <a:innerShdw blurRad="69850" dist="43180" dir="5400000">
                    <a:srgbClr val="000000">
                      <a:alpha val="65000"/>
                    </a:srgbClr>
                  </a:innerShdw>
                </a:effectLst>
              </a:rPr>
              <a:t>      &lt;/div&gt;</a:t>
            </a:r>
          </a:p>
          <a:p>
            <a:pPr algn="l"/>
            <a:r>
              <a:rPr lang="en-US" altLang="ja-JP" sz="1200" b="1" dirty="0">
                <a:ln w="1905"/>
                <a:solidFill>
                  <a:srgbClr val="0070C0"/>
                </a:solidFill>
                <a:effectLst>
                  <a:innerShdw blurRad="69850" dist="43180" dir="5400000">
                    <a:srgbClr val="000000">
                      <a:alpha val="65000"/>
                    </a:srgbClr>
                  </a:innerShdw>
                </a:effectLst>
              </a:rPr>
              <a:t>    &lt;/div</a:t>
            </a:r>
            <a:r>
              <a:rPr lang="en-US" altLang="ja-JP" sz="1200" b="1" dirty="0" smtClean="0">
                <a:ln w="1905"/>
                <a:solidFill>
                  <a:srgbClr val="0070C0"/>
                </a:solidFill>
                <a:effectLst>
                  <a:innerShdw blurRad="69850" dist="43180" dir="5400000">
                    <a:srgbClr val="000000">
                      <a:alpha val="65000"/>
                    </a:srgbClr>
                  </a:innerShdw>
                </a:effectLst>
              </a:rPr>
              <a:t>&gt;</a:t>
            </a:r>
          </a:p>
          <a:p>
            <a:pPr algn="l"/>
            <a:r>
              <a:rPr lang="en-US" altLang="ja-JP" sz="1100" b="1" dirty="0" smtClean="0"/>
              <a:t>  </a:t>
            </a:r>
            <a:r>
              <a:rPr lang="en-US" altLang="ja-JP" sz="1100" b="1" dirty="0"/>
              <a:t>&lt;/body&gt;</a:t>
            </a:r>
          </a:p>
          <a:p>
            <a:pPr algn="l"/>
            <a:r>
              <a:rPr lang="en-US" altLang="ja-JP" sz="1100" b="1" dirty="0"/>
              <a:t>&lt;/html&gt;</a:t>
            </a:r>
          </a:p>
          <a:p>
            <a:pPr algn="l"/>
            <a:endParaRPr lang="en-US" altLang="ja-JP" sz="1050" b="1" dirty="0">
              <a:solidFill>
                <a:srgbClr val="FF0000"/>
              </a:solidFill>
            </a:endParaRPr>
          </a:p>
        </p:txBody>
      </p:sp>
      <p:sp>
        <p:nvSpPr>
          <p:cNvPr id="9" name="正方形/長方形 8"/>
          <p:cNvSpPr/>
          <p:nvPr/>
        </p:nvSpPr>
        <p:spPr>
          <a:xfrm>
            <a:off x="3200400" y="2971800"/>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1600200" y="4572000"/>
            <a:ext cx="534466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“クリア完了画面”を追加します。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a:off x="381000" y="64008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1" name="直線コネクタ 10"/>
          <p:cNvCxnSpPr/>
          <p:nvPr/>
        </p:nvCxnSpPr>
        <p:spPr bwMode="auto">
          <a:xfrm flipV="1">
            <a:off x="381000" y="1524000"/>
            <a:ext cx="0" cy="48768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flipV="1">
            <a:off x="8839200" y="1524000"/>
            <a:ext cx="0" cy="48768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345580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9"/>
                                        </p:tgtEl>
                                        <p:attrNameLst>
                                          <p:attrName>r</p:attrName>
                                        </p:attrNameLst>
                                      </p:cBhvr>
                                    </p:animRot>
                                    <p:animRot by="-240000">
                                      <p:cBhvr>
                                        <p:cTn id="14" dur="200" fill="hold">
                                          <p:stCondLst>
                                            <p:cond delay="200"/>
                                          </p:stCondLst>
                                        </p:cTn>
                                        <p:tgtEl>
                                          <p:spTgt spid="9"/>
                                        </p:tgtEl>
                                        <p:attrNameLst>
                                          <p:attrName>r</p:attrName>
                                        </p:attrNameLst>
                                      </p:cBhvr>
                                    </p:animRot>
                                    <p:animRot by="240000">
                                      <p:cBhvr>
                                        <p:cTn id="15" dur="200" fill="hold">
                                          <p:stCondLst>
                                            <p:cond delay="400"/>
                                          </p:stCondLst>
                                        </p:cTn>
                                        <p:tgtEl>
                                          <p:spTgt spid="9"/>
                                        </p:tgtEl>
                                        <p:attrNameLst>
                                          <p:attrName>r</p:attrName>
                                        </p:attrNameLst>
                                      </p:cBhvr>
                                    </p:animRot>
                                    <p:animRot by="-240000">
                                      <p:cBhvr>
                                        <p:cTn id="16" dur="200" fill="hold">
                                          <p:stCondLst>
                                            <p:cond delay="600"/>
                                          </p:stCondLst>
                                        </p:cTn>
                                        <p:tgtEl>
                                          <p:spTgt spid="9"/>
                                        </p:tgtEl>
                                        <p:attrNameLst>
                                          <p:attrName>r</p:attrName>
                                        </p:attrNameLst>
                                      </p:cBhvr>
                                    </p:animRot>
                                    <p:animRot by="120000">
                                      <p:cBhvr>
                                        <p:cTn id="17" dur="200" fill="hold">
                                          <p:stCondLst>
                                            <p:cond delay="800"/>
                                          </p:stCondLst>
                                        </p:cTn>
                                        <p:tgtEl>
                                          <p:spTgt spid="9"/>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12"/>
                                        </p:tgtEl>
                                        <p:attrNameLst>
                                          <p:attrName>r</p:attrName>
                                        </p:attrNameLst>
                                      </p:cBhvr>
                                    </p:animRot>
                                    <p:animRot by="-240000">
                                      <p:cBhvr>
                                        <p:cTn id="20" dur="200" fill="hold">
                                          <p:stCondLst>
                                            <p:cond delay="200"/>
                                          </p:stCondLst>
                                        </p:cTn>
                                        <p:tgtEl>
                                          <p:spTgt spid="12"/>
                                        </p:tgtEl>
                                        <p:attrNameLst>
                                          <p:attrName>r</p:attrName>
                                        </p:attrNameLst>
                                      </p:cBhvr>
                                    </p:animRot>
                                    <p:animRot by="240000">
                                      <p:cBhvr>
                                        <p:cTn id="21" dur="200" fill="hold">
                                          <p:stCondLst>
                                            <p:cond delay="400"/>
                                          </p:stCondLst>
                                        </p:cTn>
                                        <p:tgtEl>
                                          <p:spTgt spid="12"/>
                                        </p:tgtEl>
                                        <p:attrNameLst>
                                          <p:attrName>r</p:attrName>
                                        </p:attrNameLst>
                                      </p:cBhvr>
                                    </p:animRot>
                                    <p:animRot by="-240000">
                                      <p:cBhvr>
                                        <p:cTn id="22" dur="200" fill="hold">
                                          <p:stCondLst>
                                            <p:cond delay="600"/>
                                          </p:stCondLst>
                                        </p:cTn>
                                        <p:tgtEl>
                                          <p:spTgt spid="12"/>
                                        </p:tgtEl>
                                        <p:attrNameLst>
                                          <p:attrName>r</p:attrName>
                                        </p:attrNameLst>
                                      </p:cBhvr>
                                    </p:animRot>
                                    <p:animRot by="120000">
                                      <p:cBhvr>
                                        <p:cTn id="23"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2" grpId="0"/>
      <p:bldP spid="12"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65</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58643340"/>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900" b="1" dirty="0">
                <a:solidFill>
                  <a:schemeClr val="bg1">
                    <a:lumMod val="50000"/>
                  </a:schemeClr>
                </a:solidFill>
              </a:rPr>
              <a:t>/**</a:t>
            </a:r>
          </a:p>
          <a:p>
            <a:pPr algn="l"/>
            <a:r>
              <a:rPr lang="en-US" altLang="ja-JP" sz="900" b="1" dirty="0">
                <a:solidFill>
                  <a:schemeClr val="bg1">
                    <a:lumMod val="50000"/>
                  </a:schemeClr>
                </a:solidFill>
              </a:rPr>
              <a:t> * </a:t>
            </a:r>
            <a:r>
              <a:rPr lang="ja-JP" altLang="en-US" sz="900" b="1" dirty="0">
                <a:solidFill>
                  <a:schemeClr val="bg1">
                    <a:lumMod val="50000"/>
                  </a:schemeClr>
                </a:solidFill>
              </a:rPr>
              <a:t>会員情報管理機能</a:t>
            </a:r>
            <a:r>
              <a:rPr lang="en-US" altLang="ja-JP" sz="900" b="1" dirty="0">
                <a:solidFill>
                  <a:schemeClr val="bg1">
                    <a:lumMod val="50000"/>
                  </a:schemeClr>
                </a:solidFill>
              </a:rPr>
              <a:t>(</a:t>
            </a:r>
            <a:r>
              <a:rPr lang="en-US" altLang="ja-JP" sz="900" b="1" dirty="0" err="1">
                <a:solidFill>
                  <a:schemeClr val="bg1">
                    <a:lumMod val="50000"/>
                  </a:schemeClr>
                </a:solidFill>
              </a:rPr>
              <a:t>MemberInfo</a:t>
            </a:r>
            <a:r>
              <a:rPr lang="en-US" altLang="ja-JP" sz="900" b="1" dirty="0">
                <a:solidFill>
                  <a:schemeClr val="bg1">
                    <a:lumMod val="50000"/>
                  </a:schemeClr>
                </a:solidFill>
              </a:rPr>
              <a:t>)</a:t>
            </a:r>
            <a:r>
              <a:rPr lang="ja-JP" altLang="en-US" sz="900" b="1" dirty="0">
                <a:solidFill>
                  <a:schemeClr val="bg1">
                    <a:lumMod val="50000"/>
                  </a:schemeClr>
                </a:solidFill>
              </a:rPr>
              <a:t>の画面</a:t>
            </a:r>
            <a:r>
              <a:rPr lang="en-US" altLang="ja-JP" sz="900" b="1" dirty="0">
                <a:solidFill>
                  <a:schemeClr val="bg1">
                    <a:lumMod val="50000"/>
                  </a:schemeClr>
                </a:solidFill>
              </a:rPr>
              <a:t>ID</a:t>
            </a:r>
            <a:r>
              <a:rPr lang="ja-JP" altLang="en-US" sz="900" b="1" dirty="0">
                <a:solidFill>
                  <a:schemeClr val="bg1">
                    <a:lumMod val="50000"/>
                  </a:schemeClr>
                </a:solidFill>
              </a:rPr>
              <a:t>と</a:t>
            </a:r>
            <a:r>
              <a:rPr lang="en-US" altLang="ja-JP" sz="900" b="1" dirty="0" err="1">
                <a:solidFill>
                  <a:schemeClr val="bg1">
                    <a:lumMod val="50000"/>
                  </a:schemeClr>
                </a:solidFill>
              </a:rPr>
              <a:t>Pagecontainer</a:t>
            </a:r>
            <a:r>
              <a:rPr lang="en-US" altLang="ja-JP" sz="900" b="1" dirty="0">
                <a:solidFill>
                  <a:schemeClr val="bg1">
                    <a:lumMod val="50000"/>
                  </a:schemeClr>
                </a:solidFill>
              </a:rPr>
              <a:t> Widget</a:t>
            </a:r>
            <a:r>
              <a:rPr lang="ja-JP" altLang="en-US" sz="900" b="1" dirty="0">
                <a:solidFill>
                  <a:schemeClr val="bg1">
                    <a:lumMod val="50000"/>
                  </a:schemeClr>
                </a:solidFill>
              </a:rPr>
              <a:t>イベントを紐付けた連想配列。</a:t>
            </a:r>
          </a:p>
          <a:p>
            <a:pPr algn="l"/>
            <a:r>
              <a:rPr lang="ja-JP" altLang="en-US" sz="900" b="1" dirty="0">
                <a:solidFill>
                  <a:schemeClr val="bg1">
                    <a:lumMod val="50000"/>
                  </a:schemeClr>
                </a:solidFill>
              </a:rPr>
              <a:t> * </a:t>
            </a:r>
            <a:r>
              <a:rPr lang="en-US" altLang="ja-JP" sz="900" b="1" dirty="0">
                <a:solidFill>
                  <a:schemeClr val="bg1">
                    <a:lumMod val="50000"/>
                  </a:schemeClr>
                </a:solidFill>
              </a:rPr>
              <a:t>@</a:t>
            </a:r>
            <a:r>
              <a:rPr lang="en-US" altLang="ja-JP" sz="900" b="1" dirty="0" err="1">
                <a:solidFill>
                  <a:schemeClr val="bg1">
                    <a:lumMod val="50000"/>
                  </a:schemeClr>
                </a:solidFill>
              </a:rPr>
              <a:t>memberof</a:t>
            </a:r>
            <a:r>
              <a:rPr lang="en-US" altLang="ja-JP" sz="900" b="1" dirty="0">
                <a:solidFill>
                  <a:schemeClr val="bg1">
                    <a:lumMod val="50000"/>
                  </a:schemeClr>
                </a:solidFill>
              </a:rPr>
              <a:t> </a:t>
            </a:r>
            <a:r>
              <a:rPr lang="en-US" altLang="ja-JP" sz="900" b="1" dirty="0" err="1" smtClean="0">
                <a:solidFill>
                  <a:schemeClr val="bg1">
                    <a:lumMod val="50000"/>
                  </a:schemeClr>
                </a:solidFill>
              </a:rPr>
              <a:t>memberinfo</a:t>
            </a:r>
            <a:r>
              <a:rPr lang="en-US" altLang="ja-JP" sz="900" b="1" dirty="0" smtClean="0">
                <a:solidFill>
                  <a:schemeClr val="bg1">
                    <a:lumMod val="50000"/>
                  </a:schemeClr>
                </a:solidFill>
              </a:rPr>
              <a:t> */</a:t>
            </a:r>
            <a:endParaRPr lang="en-US" altLang="ja-JP" sz="900" b="1" dirty="0">
              <a:solidFill>
                <a:schemeClr val="bg1">
                  <a:lumMod val="50000"/>
                </a:schemeClr>
              </a:solidFill>
            </a:endParaRPr>
          </a:p>
          <a:p>
            <a:pPr algn="l"/>
            <a:r>
              <a:rPr lang="en-US" altLang="ja-JP" sz="1000" b="1" dirty="0" err="1"/>
              <a:t>memberinfo.pageEventArray</a:t>
            </a:r>
            <a:r>
              <a:rPr lang="en-US" altLang="ja-JP" sz="1000" b="1" dirty="0"/>
              <a:t> = {</a:t>
            </a:r>
          </a:p>
          <a:p>
            <a:pPr algn="l"/>
            <a:r>
              <a:rPr lang="en-US" altLang="ja-JP" sz="1000" b="1" dirty="0"/>
              <a:t>  </a:t>
            </a:r>
            <a:r>
              <a:rPr lang="en-US" altLang="ja-JP" sz="1000" b="1" dirty="0" err="1"/>
              <a:t>InsertMemberInfo</a:t>
            </a:r>
            <a:r>
              <a:rPr lang="en-US" altLang="ja-JP" sz="1000" b="1" dirty="0"/>
              <a:t>: ["</a:t>
            </a:r>
            <a:r>
              <a:rPr lang="en-US" altLang="ja-JP" sz="1000" b="1" dirty="0" err="1"/>
              <a:t>pagecontainerbeforeshow</a:t>
            </a:r>
            <a:r>
              <a:rPr lang="en-US" altLang="ja-JP" sz="1000" b="1" dirty="0"/>
              <a:t>"],</a:t>
            </a:r>
          </a:p>
          <a:p>
            <a:pPr algn="l"/>
            <a:r>
              <a:rPr lang="en-US" altLang="ja-JP" sz="1000" b="1" dirty="0"/>
              <a:t>  </a:t>
            </a:r>
            <a:r>
              <a:rPr lang="en-US" altLang="ja-JP" sz="1000" b="1" dirty="0" err="1"/>
              <a:t>InsertConf</a:t>
            </a:r>
            <a:r>
              <a:rPr lang="en-US" altLang="ja-JP" sz="1000" b="1" dirty="0"/>
              <a:t>: </a:t>
            </a:r>
            <a:r>
              <a:rPr lang="en-US" altLang="ja-JP" sz="1000" b="1" dirty="0" smtClean="0"/>
              <a:t>[]</a:t>
            </a:r>
          </a:p>
          <a:p>
            <a:pPr algn="l"/>
            <a:endParaRPr lang="en-US" altLang="ja-JP" sz="1000" b="1" dirty="0"/>
          </a:p>
          <a:p>
            <a:pPr algn="l"/>
            <a:r>
              <a:rPr lang="en-US" altLang="ja-JP" sz="1000" b="1" dirty="0" smtClean="0"/>
              <a:t>};</a:t>
            </a:r>
            <a:endParaRPr lang="en-US" altLang="ja-JP" sz="1000" b="1" dirty="0"/>
          </a:p>
          <a:p>
            <a:pPr algn="l"/>
            <a:r>
              <a:rPr lang="en-US" altLang="ja-JP" sz="900" b="1" dirty="0" smtClean="0">
                <a:solidFill>
                  <a:schemeClr val="bg1">
                    <a:lumMod val="50000"/>
                  </a:schemeClr>
                </a:solidFill>
              </a:rPr>
              <a:t>/**</a:t>
            </a:r>
            <a:endParaRPr lang="en-US" altLang="ja-JP" sz="900" b="1" dirty="0">
              <a:solidFill>
                <a:schemeClr val="bg1">
                  <a:lumMod val="50000"/>
                </a:schemeClr>
              </a:solidFill>
            </a:endParaRPr>
          </a:p>
          <a:p>
            <a:pPr algn="l"/>
            <a:r>
              <a:rPr lang="en-US" altLang="ja-JP" sz="900" b="1" dirty="0">
                <a:solidFill>
                  <a:schemeClr val="bg1">
                    <a:lumMod val="50000"/>
                  </a:schemeClr>
                </a:solidFill>
              </a:rPr>
              <a:t> * </a:t>
            </a:r>
            <a:r>
              <a:rPr lang="ja-JP" altLang="en-US" sz="900" b="1" dirty="0">
                <a:solidFill>
                  <a:schemeClr val="bg1">
                    <a:lumMod val="50000"/>
                  </a:schemeClr>
                </a:solidFill>
              </a:rPr>
              <a:t>画面に紐付いた</a:t>
            </a:r>
            <a:r>
              <a:rPr lang="en-US" altLang="ja-JP" sz="900" b="1" dirty="0" err="1">
                <a:solidFill>
                  <a:schemeClr val="bg1">
                    <a:lumMod val="50000"/>
                  </a:schemeClr>
                </a:solidFill>
              </a:rPr>
              <a:t>ViewModel</a:t>
            </a:r>
            <a:r>
              <a:rPr lang="ja-JP" altLang="en-US" sz="900" b="1" dirty="0">
                <a:solidFill>
                  <a:schemeClr val="bg1">
                    <a:lumMod val="50000"/>
                  </a:schemeClr>
                </a:solidFill>
              </a:rPr>
              <a:t>クラスを取得します。</a:t>
            </a:r>
          </a:p>
          <a:p>
            <a:pPr algn="l"/>
            <a:r>
              <a:rPr lang="ja-JP" altLang="en-US" sz="900" b="1" dirty="0">
                <a:solidFill>
                  <a:schemeClr val="bg1">
                    <a:lumMod val="50000"/>
                  </a:schemeClr>
                </a:solidFill>
              </a:rPr>
              <a:t> * </a:t>
            </a:r>
            <a:r>
              <a:rPr lang="en-US" altLang="ja-JP" sz="900" b="1" dirty="0">
                <a:solidFill>
                  <a:schemeClr val="bg1">
                    <a:lumMod val="50000"/>
                  </a:schemeClr>
                </a:solidFill>
              </a:rPr>
              <a:t>@</a:t>
            </a:r>
            <a:r>
              <a:rPr lang="en-US" altLang="ja-JP" sz="900" b="1" dirty="0" err="1">
                <a:solidFill>
                  <a:schemeClr val="bg1">
                    <a:lumMod val="50000"/>
                  </a:schemeClr>
                </a:solidFill>
              </a:rPr>
              <a:t>memberof</a:t>
            </a:r>
            <a:r>
              <a:rPr lang="en-US" altLang="ja-JP" sz="900" b="1" dirty="0">
                <a:solidFill>
                  <a:schemeClr val="bg1">
                    <a:lumMod val="50000"/>
                  </a:schemeClr>
                </a:solidFill>
              </a:rPr>
              <a:t> </a:t>
            </a:r>
            <a:r>
              <a:rPr lang="en-US" altLang="ja-JP" sz="900" b="1" dirty="0" err="1" smtClean="0">
                <a:solidFill>
                  <a:schemeClr val="bg1">
                    <a:lumMod val="50000"/>
                  </a:schemeClr>
                </a:solidFill>
              </a:rPr>
              <a:t>memberinfo</a:t>
            </a:r>
            <a:r>
              <a:rPr lang="ja-JP" altLang="en-US" sz="900" b="1" dirty="0">
                <a:solidFill>
                  <a:schemeClr val="bg1">
                    <a:lumMod val="50000"/>
                  </a:schemeClr>
                </a:solidFill>
              </a:rPr>
              <a:t> </a:t>
            </a:r>
            <a:r>
              <a:rPr lang="en-US" altLang="ja-JP" sz="900" b="1" dirty="0" smtClean="0">
                <a:solidFill>
                  <a:schemeClr val="bg1">
                    <a:lumMod val="50000"/>
                  </a:schemeClr>
                </a:solidFill>
              </a:rPr>
              <a:t>*/</a:t>
            </a:r>
            <a:endParaRPr lang="en-US" altLang="ja-JP" sz="900" b="1" dirty="0">
              <a:solidFill>
                <a:schemeClr val="bg1">
                  <a:lumMod val="50000"/>
                </a:schemeClr>
              </a:solidFill>
            </a:endParaRPr>
          </a:p>
          <a:p>
            <a:pPr algn="l"/>
            <a:r>
              <a:rPr lang="en-US" altLang="ja-JP" sz="1000" b="1" dirty="0" err="1"/>
              <a:t>memberinfo.createViewModel</a:t>
            </a:r>
            <a:r>
              <a:rPr lang="en-US" altLang="ja-JP" sz="1000" b="1" dirty="0"/>
              <a:t> = function (</a:t>
            </a:r>
            <a:r>
              <a:rPr lang="en-US" altLang="ja-JP" sz="1000" b="1" dirty="0" err="1"/>
              <a:t>pageId</a:t>
            </a:r>
            <a:r>
              <a:rPr lang="en-US" altLang="ja-JP" sz="1000" b="1" dirty="0"/>
              <a:t>) {</a:t>
            </a:r>
          </a:p>
          <a:p>
            <a:pPr algn="l"/>
            <a:r>
              <a:rPr lang="en-US" altLang="ja-JP" sz="1000" b="1" dirty="0"/>
              <a:t>  switch (</a:t>
            </a:r>
            <a:r>
              <a:rPr lang="en-US" altLang="ja-JP" sz="1000" b="1" dirty="0" err="1"/>
              <a:t>pageId</a:t>
            </a:r>
            <a:r>
              <a:rPr lang="en-US" altLang="ja-JP" sz="1000" b="1" dirty="0"/>
              <a:t>) {</a:t>
            </a:r>
          </a:p>
          <a:p>
            <a:pPr algn="l"/>
            <a:r>
              <a:rPr lang="en-US" altLang="ja-JP" sz="1000" b="1" dirty="0"/>
              <a:t>    case "</a:t>
            </a:r>
            <a:r>
              <a:rPr lang="en-US" altLang="ja-JP" sz="1000" b="1" dirty="0" err="1"/>
              <a:t>InsertMemberInfo</a:t>
            </a:r>
            <a:r>
              <a:rPr lang="en-US" altLang="ja-JP" sz="1000" b="1" dirty="0"/>
              <a:t>":</a:t>
            </a:r>
          </a:p>
          <a:p>
            <a:pPr algn="l"/>
            <a:r>
              <a:rPr lang="en-US" altLang="ja-JP" sz="1000" b="1" dirty="0"/>
              <a:t>      return new </a:t>
            </a:r>
            <a:r>
              <a:rPr lang="en-US" altLang="ja-JP" sz="1000" b="1" dirty="0" err="1"/>
              <a:t>memberinfo.InsertMemberInfoViewModel</a:t>
            </a:r>
            <a:r>
              <a:rPr lang="en-US" altLang="ja-JP" sz="1000" b="1" dirty="0"/>
              <a:t>();</a:t>
            </a:r>
          </a:p>
          <a:p>
            <a:pPr algn="l"/>
            <a:r>
              <a:rPr lang="en-US" altLang="ja-JP" sz="1000" b="1" dirty="0"/>
              <a:t>    case "</a:t>
            </a:r>
            <a:r>
              <a:rPr lang="en-US" altLang="ja-JP" sz="1000" b="1" dirty="0" err="1"/>
              <a:t>InsertConf</a:t>
            </a:r>
            <a:r>
              <a:rPr lang="en-US" altLang="ja-JP" sz="1000" b="1" dirty="0"/>
              <a:t>":</a:t>
            </a:r>
          </a:p>
          <a:p>
            <a:pPr algn="l"/>
            <a:r>
              <a:rPr lang="en-US" altLang="ja-JP" sz="1000" b="1" dirty="0"/>
              <a:t>      return new </a:t>
            </a:r>
            <a:r>
              <a:rPr lang="en-US" altLang="ja-JP" sz="1000" b="1" dirty="0" err="1"/>
              <a:t>memberinfo.InsertConfViewModel</a:t>
            </a:r>
            <a:r>
              <a:rPr lang="en-US" altLang="ja-JP" sz="1000" b="1" dirty="0" smtClean="0"/>
              <a:t>();</a:t>
            </a:r>
          </a:p>
          <a:p>
            <a:pPr algn="l"/>
            <a:endParaRPr lang="en-US" altLang="ja-JP" sz="1000" b="1" dirty="0"/>
          </a:p>
          <a:p>
            <a:pPr algn="l"/>
            <a:endParaRPr lang="en-US" altLang="ja-JP" sz="1000" b="1" dirty="0"/>
          </a:p>
          <a:p>
            <a:pPr algn="l"/>
            <a:r>
              <a:rPr lang="en-US" altLang="ja-JP" sz="1000" b="1" dirty="0" smtClean="0"/>
              <a:t>default</a:t>
            </a:r>
            <a:r>
              <a:rPr lang="en-US" altLang="ja-JP" sz="1000" b="1" dirty="0"/>
              <a:t>:</a:t>
            </a:r>
          </a:p>
          <a:p>
            <a:pPr algn="l"/>
            <a:r>
              <a:rPr lang="en-US" altLang="ja-JP" sz="1000" b="1" dirty="0"/>
              <a:t>      return null;</a:t>
            </a:r>
          </a:p>
          <a:p>
            <a:pPr algn="l"/>
            <a:r>
              <a:rPr lang="en-US" altLang="ja-JP" sz="1000" b="1" dirty="0"/>
              <a:t>  }</a:t>
            </a:r>
          </a:p>
          <a:p>
            <a:pPr algn="l"/>
            <a:r>
              <a:rPr lang="en-US" altLang="ja-JP" sz="1000" b="1" dirty="0" smtClean="0"/>
              <a:t>};</a:t>
            </a:r>
          </a:p>
          <a:p>
            <a:pPr algn="l"/>
            <a:r>
              <a:rPr lang="en-US" altLang="ja-JP" sz="1000" b="1" dirty="0" smtClean="0"/>
              <a:t>$(</a:t>
            </a:r>
            <a:r>
              <a:rPr lang="en-US" altLang="ja-JP" sz="1000" b="1" dirty="0"/>
              <a:t>document)</a:t>
            </a:r>
          </a:p>
          <a:p>
            <a:pPr algn="l"/>
            <a:r>
              <a:rPr lang="en-US" altLang="ja-JP" sz="900" b="1" dirty="0">
                <a:solidFill>
                  <a:schemeClr val="bg1">
                    <a:lumMod val="50000"/>
                  </a:schemeClr>
                </a:solidFill>
              </a:rPr>
              <a:t>  // </a:t>
            </a:r>
            <a:r>
              <a:rPr lang="ja-JP" altLang="en-US" sz="900" b="1" dirty="0">
                <a:solidFill>
                  <a:schemeClr val="bg1">
                    <a:lumMod val="50000"/>
                  </a:schemeClr>
                </a:solidFill>
              </a:rPr>
              <a:t>会員情報登録画面</a:t>
            </a:r>
            <a:r>
              <a:rPr lang="en-US" altLang="ja-JP" sz="900" b="1" dirty="0">
                <a:solidFill>
                  <a:schemeClr val="bg1">
                    <a:lumMod val="50000"/>
                  </a:schemeClr>
                </a:solidFill>
              </a:rPr>
              <a:t>(</a:t>
            </a:r>
            <a:r>
              <a:rPr lang="en-US" altLang="ja-JP" sz="900" b="1" dirty="0" err="1">
                <a:solidFill>
                  <a:schemeClr val="bg1">
                    <a:lumMod val="50000"/>
                  </a:schemeClr>
                </a:solidFill>
              </a:rPr>
              <a:t>InsertMemberInfo</a:t>
            </a:r>
            <a:r>
              <a:rPr lang="en-US" altLang="ja-JP" sz="900" b="1" dirty="0">
                <a:solidFill>
                  <a:schemeClr val="bg1">
                    <a:lumMod val="50000"/>
                  </a:schemeClr>
                </a:solidFill>
              </a:rPr>
              <a:t>) </a:t>
            </a:r>
            <a:r>
              <a:rPr lang="ja-JP" altLang="en-US" sz="900" b="1" dirty="0">
                <a:solidFill>
                  <a:schemeClr val="bg1">
                    <a:lumMod val="50000"/>
                  </a:schemeClr>
                </a:solidFill>
              </a:rPr>
              <a:t>ページ初期処理時に各イベントをバインディングします。</a:t>
            </a:r>
          </a:p>
          <a:p>
            <a:pPr algn="l"/>
            <a:r>
              <a:rPr lang="ja-JP" altLang="en-US" sz="1000" b="1" dirty="0"/>
              <a:t>  </a:t>
            </a:r>
            <a:r>
              <a:rPr lang="en-US" altLang="ja-JP" sz="1000" b="1" dirty="0"/>
              <a:t>.on("</a:t>
            </a:r>
            <a:r>
              <a:rPr lang="en-US" altLang="ja-JP" sz="1000" b="1" dirty="0" err="1"/>
              <a:t>pagecreate</a:t>
            </a:r>
            <a:r>
              <a:rPr lang="en-US" altLang="ja-JP" sz="1000" b="1" dirty="0"/>
              <a:t>", "#</a:t>
            </a:r>
            <a:r>
              <a:rPr lang="en-US" altLang="ja-JP" sz="1000" b="1" dirty="0" err="1"/>
              <a:t>InsertMemberInfo</a:t>
            </a:r>
            <a:r>
              <a:rPr lang="en-US" altLang="ja-JP" sz="1000" b="1" dirty="0"/>
              <a:t>", function (event) {</a:t>
            </a:r>
          </a:p>
          <a:p>
            <a:pPr algn="l"/>
            <a:endParaRPr lang="en-US" altLang="ja-JP" sz="900" b="1" dirty="0" smtClean="0"/>
          </a:p>
          <a:p>
            <a:pPr algn="l"/>
            <a:endParaRPr lang="en-US" altLang="ja-JP" sz="1000" b="1" dirty="0" smtClean="0"/>
          </a:p>
          <a:p>
            <a:pPr algn="l"/>
            <a:endParaRPr lang="en-US" altLang="ja-JP" sz="1000" b="1" dirty="0"/>
          </a:p>
          <a:p>
            <a:pPr algn="l"/>
            <a:endParaRPr lang="en-US" altLang="ja-JP" sz="1000" b="1" dirty="0" smtClean="0"/>
          </a:p>
          <a:p>
            <a:pPr algn="l"/>
            <a:endParaRPr lang="en-US" altLang="ja-JP" sz="1000" b="1" dirty="0"/>
          </a:p>
          <a:p>
            <a:pPr algn="l"/>
            <a:endParaRPr lang="en-US" altLang="ja-JP" sz="1000" b="1" dirty="0" smtClean="0"/>
          </a:p>
          <a:p>
            <a:pPr algn="l"/>
            <a:endParaRPr lang="en-US" altLang="ja-JP" sz="1000" b="1" dirty="0" smtClean="0"/>
          </a:p>
          <a:p>
            <a:pPr algn="l"/>
            <a:endParaRPr lang="en-US" altLang="ja-JP" sz="1000" b="1" dirty="0"/>
          </a:p>
          <a:p>
            <a:pPr algn="l"/>
            <a:r>
              <a:rPr lang="en-US" altLang="ja-JP" sz="1000" b="1" dirty="0" smtClean="0"/>
              <a:t>    });</a:t>
            </a:r>
            <a:endParaRPr lang="en-US" altLang="ja-JP" sz="1000" b="1" dirty="0"/>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4053840" y="5410200"/>
            <a:ext cx="493776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「入力データクリア」ボタン押下イベントをマージしてください。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196534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9"/>
                                        </p:tgtEl>
                                        <p:attrNameLst>
                                          <p:attrName>r</p:attrName>
                                        </p:attrNameLst>
                                      </p:cBhvr>
                                    </p:animRot>
                                    <p:animRot by="-240000">
                                      <p:cBhvr>
                                        <p:cTn id="11" dur="200" fill="hold">
                                          <p:stCondLst>
                                            <p:cond delay="200"/>
                                          </p:stCondLst>
                                        </p:cTn>
                                        <p:tgtEl>
                                          <p:spTgt spid="19"/>
                                        </p:tgtEl>
                                        <p:attrNameLst>
                                          <p:attrName>r</p:attrName>
                                        </p:attrNameLst>
                                      </p:cBhvr>
                                    </p:animRot>
                                    <p:animRot by="240000">
                                      <p:cBhvr>
                                        <p:cTn id="12" dur="200" fill="hold">
                                          <p:stCondLst>
                                            <p:cond delay="400"/>
                                          </p:stCondLst>
                                        </p:cTn>
                                        <p:tgtEl>
                                          <p:spTgt spid="19"/>
                                        </p:tgtEl>
                                        <p:attrNameLst>
                                          <p:attrName>r</p:attrName>
                                        </p:attrNameLst>
                                      </p:cBhvr>
                                    </p:animRot>
                                    <p:animRot by="-240000">
                                      <p:cBhvr>
                                        <p:cTn id="13" dur="200" fill="hold">
                                          <p:stCondLst>
                                            <p:cond delay="600"/>
                                          </p:stCondLst>
                                        </p:cTn>
                                        <p:tgtEl>
                                          <p:spTgt spid="19"/>
                                        </p:tgtEl>
                                        <p:attrNameLst>
                                          <p:attrName>r</p:attrName>
                                        </p:attrNameLst>
                                      </p:cBhvr>
                                    </p:animRot>
                                    <p:animRot by="120000">
                                      <p:cBhvr>
                                        <p:cTn id="14"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66</a:t>
            </a:fld>
            <a:endParaRPr lang="en-US" altLang="ja-JP"/>
          </a:p>
        </p:txBody>
      </p:sp>
      <p:graphicFrame>
        <p:nvGraphicFramePr>
          <p:cNvPr id="6" name="表 5"/>
          <p:cNvGraphicFramePr>
            <a:graphicFrameLocks noGrp="1"/>
          </p:cNvGraphicFramePr>
          <p:nvPr>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900" b="1" dirty="0">
                <a:solidFill>
                  <a:schemeClr val="bg1">
                    <a:lumMod val="50000"/>
                  </a:schemeClr>
                </a:solidFill>
              </a:rPr>
              <a:t>/**</a:t>
            </a:r>
          </a:p>
          <a:p>
            <a:pPr algn="l"/>
            <a:r>
              <a:rPr lang="en-US" altLang="ja-JP" sz="900" b="1" dirty="0">
                <a:solidFill>
                  <a:schemeClr val="bg1">
                    <a:lumMod val="50000"/>
                  </a:schemeClr>
                </a:solidFill>
              </a:rPr>
              <a:t> * </a:t>
            </a:r>
            <a:r>
              <a:rPr lang="ja-JP" altLang="en-US" sz="900" b="1" dirty="0">
                <a:solidFill>
                  <a:schemeClr val="bg1">
                    <a:lumMod val="50000"/>
                  </a:schemeClr>
                </a:solidFill>
              </a:rPr>
              <a:t>会員情報管理機能</a:t>
            </a:r>
            <a:r>
              <a:rPr lang="en-US" altLang="ja-JP" sz="900" b="1" dirty="0">
                <a:solidFill>
                  <a:schemeClr val="bg1">
                    <a:lumMod val="50000"/>
                  </a:schemeClr>
                </a:solidFill>
              </a:rPr>
              <a:t>(</a:t>
            </a:r>
            <a:r>
              <a:rPr lang="en-US" altLang="ja-JP" sz="900" b="1" dirty="0" err="1">
                <a:solidFill>
                  <a:schemeClr val="bg1">
                    <a:lumMod val="50000"/>
                  </a:schemeClr>
                </a:solidFill>
              </a:rPr>
              <a:t>MemberInfo</a:t>
            </a:r>
            <a:r>
              <a:rPr lang="en-US" altLang="ja-JP" sz="900" b="1" dirty="0">
                <a:solidFill>
                  <a:schemeClr val="bg1">
                    <a:lumMod val="50000"/>
                  </a:schemeClr>
                </a:solidFill>
              </a:rPr>
              <a:t>)</a:t>
            </a:r>
            <a:r>
              <a:rPr lang="ja-JP" altLang="en-US" sz="900" b="1" dirty="0">
                <a:solidFill>
                  <a:schemeClr val="bg1">
                    <a:lumMod val="50000"/>
                  </a:schemeClr>
                </a:solidFill>
              </a:rPr>
              <a:t>の画面</a:t>
            </a:r>
            <a:r>
              <a:rPr lang="en-US" altLang="ja-JP" sz="900" b="1" dirty="0">
                <a:solidFill>
                  <a:schemeClr val="bg1">
                    <a:lumMod val="50000"/>
                  </a:schemeClr>
                </a:solidFill>
              </a:rPr>
              <a:t>ID</a:t>
            </a:r>
            <a:r>
              <a:rPr lang="ja-JP" altLang="en-US" sz="900" b="1" dirty="0">
                <a:solidFill>
                  <a:schemeClr val="bg1">
                    <a:lumMod val="50000"/>
                  </a:schemeClr>
                </a:solidFill>
              </a:rPr>
              <a:t>と</a:t>
            </a:r>
            <a:r>
              <a:rPr lang="en-US" altLang="ja-JP" sz="900" b="1" dirty="0" err="1">
                <a:solidFill>
                  <a:schemeClr val="bg1">
                    <a:lumMod val="50000"/>
                  </a:schemeClr>
                </a:solidFill>
              </a:rPr>
              <a:t>Pagecontainer</a:t>
            </a:r>
            <a:r>
              <a:rPr lang="en-US" altLang="ja-JP" sz="900" b="1" dirty="0">
                <a:solidFill>
                  <a:schemeClr val="bg1">
                    <a:lumMod val="50000"/>
                  </a:schemeClr>
                </a:solidFill>
              </a:rPr>
              <a:t> Widget</a:t>
            </a:r>
            <a:r>
              <a:rPr lang="ja-JP" altLang="en-US" sz="900" b="1" dirty="0">
                <a:solidFill>
                  <a:schemeClr val="bg1">
                    <a:lumMod val="50000"/>
                  </a:schemeClr>
                </a:solidFill>
              </a:rPr>
              <a:t>イベントを紐付けた連想配列。</a:t>
            </a:r>
          </a:p>
          <a:p>
            <a:pPr algn="l"/>
            <a:r>
              <a:rPr lang="ja-JP" altLang="en-US" sz="900" b="1" dirty="0">
                <a:solidFill>
                  <a:schemeClr val="bg1">
                    <a:lumMod val="50000"/>
                  </a:schemeClr>
                </a:solidFill>
              </a:rPr>
              <a:t> * </a:t>
            </a:r>
            <a:r>
              <a:rPr lang="en-US" altLang="ja-JP" sz="900" b="1" dirty="0">
                <a:solidFill>
                  <a:schemeClr val="bg1">
                    <a:lumMod val="50000"/>
                  </a:schemeClr>
                </a:solidFill>
              </a:rPr>
              <a:t>@</a:t>
            </a:r>
            <a:r>
              <a:rPr lang="en-US" altLang="ja-JP" sz="900" b="1" dirty="0" err="1">
                <a:solidFill>
                  <a:schemeClr val="bg1">
                    <a:lumMod val="50000"/>
                  </a:schemeClr>
                </a:solidFill>
              </a:rPr>
              <a:t>memberof</a:t>
            </a:r>
            <a:r>
              <a:rPr lang="en-US" altLang="ja-JP" sz="900" b="1" dirty="0">
                <a:solidFill>
                  <a:schemeClr val="bg1">
                    <a:lumMod val="50000"/>
                  </a:schemeClr>
                </a:solidFill>
              </a:rPr>
              <a:t> </a:t>
            </a:r>
            <a:r>
              <a:rPr lang="en-US" altLang="ja-JP" sz="900" b="1" dirty="0" err="1" smtClean="0">
                <a:solidFill>
                  <a:schemeClr val="bg1">
                    <a:lumMod val="50000"/>
                  </a:schemeClr>
                </a:solidFill>
              </a:rPr>
              <a:t>memberinfo</a:t>
            </a:r>
            <a:r>
              <a:rPr lang="en-US" altLang="ja-JP" sz="900" b="1" dirty="0" smtClean="0">
                <a:solidFill>
                  <a:schemeClr val="bg1">
                    <a:lumMod val="50000"/>
                  </a:schemeClr>
                </a:solidFill>
              </a:rPr>
              <a:t> */</a:t>
            </a:r>
            <a:endParaRPr lang="en-US" altLang="ja-JP" sz="900" b="1" dirty="0">
              <a:solidFill>
                <a:schemeClr val="bg1">
                  <a:lumMod val="50000"/>
                </a:schemeClr>
              </a:solidFill>
            </a:endParaRPr>
          </a:p>
          <a:p>
            <a:pPr algn="l"/>
            <a:r>
              <a:rPr lang="en-US" altLang="ja-JP" sz="1000" b="1" dirty="0" err="1"/>
              <a:t>memberinfo.pageEventArray</a:t>
            </a:r>
            <a:r>
              <a:rPr lang="en-US" altLang="ja-JP" sz="1000" b="1" dirty="0"/>
              <a:t> = {</a:t>
            </a:r>
          </a:p>
          <a:p>
            <a:pPr algn="l"/>
            <a:r>
              <a:rPr lang="en-US" altLang="ja-JP" sz="1000" b="1" dirty="0"/>
              <a:t>  </a:t>
            </a:r>
            <a:r>
              <a:rPr lang="en-US" altLang="ja-JP" sz="1000" b="1" dirty="0" err="1"/>
              <a:t>InsertMemberInfo</a:t>
            </a:r>
            <a:r>
              <a:rPr lang="en-US" altLang="ja-JP" sz="1000" b="1" dirty="0"/>
              <a:t>: ["</a:t>
            </a:r>
            <a:r>
              <a:rPr lang="en-US" altLang="ja-JP" sz="1000" b="1" dirty="0" err="1"/>
              <a:t>pagecontainerbeforeshow</a:t>
            </a:r>
            <a:r>
              <a:rPr lang="en-US" altLang="ja-JP" sz="1000" b="1" dirty="0"/>
              <a:t>"],</a:t>
            </a:r>
          </a:p>
          <a:p>
            <a:pPr algn="l"/>
            <a:r>
              <a:rPr lang="en-US" altLang="ja-JP" sz="1000" b="1" dirty="0" smtClean="0"/>
              <a:t>  </a:t>
            </a:r>
            <a:r>
              <a:rPr lang="en-US" altLang="ja-JP" sz="1000" b="1" dirty="0" err="1"/>
              <a:t>InsertConf</a:t>
            </a:r>
            <a:r>
              <a:rPr lang="en-US" altLang="ja-JP" sz="1000" b="1" dirty="0"/>
              <a:t>: []</a:t>
            </a:r>
            <a:r>
              <a:rPr lang="en-US" altLang="ja-JP" sz="1000" b="1" dirty="0">
                <a:solidFill>
                  <a:srgbClr val="FF0000"/>
                </a:solidFill>
                <a:effectLst>
                  <a:outerShdw blurRad="38100" dist="38100" dir="2700000" algn="tl">
                    <a:srgbClr val="000000">
                      <a:alpha val="43137"/>
                    </a:srgbClr>
                  </a:outerShdw>
                </a:effectLst>
              </a:rPr>
              <a:t>,</a:t>
            </a:r>
            <a:endPar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000" b="1" dirty="0" smtClean="0"/>
              <a:t>};</a:t>
            </a:r>
            <a:endParaRPr lang="en-US" altLang="ja-JP" sz="1000" b="1" dirty="0"/>
          </a:p>
          <a:p>
            <a:pPr algn="l"/>
            <a:r>
              <a:rPr lang="en-US" altLang="ja-JP" sz="900" b="1" dirty="0" smtClean="0">
                <a:solidFill>
                  <a:schemeClr val="bg1">
                    <a:lumMod val="50000"/>
                  </a:schemeClr>
                </a:solidFill>
              </a:rPr>
              <a:t>/**</a:t>
            </a:r>
            <a:endParaRPr lang="en-US" altLang="ja-JP" sz="900" b="1" dirty="0">
              <a:solidFill>
                <a:schemeClr val="bg1">
                  <a:lumMod val="50000"/>
                </a:schemeClr>
              </a:solidFill>
            </a:endParaRPr>
          </a:p>
          <a:p>
            <a:pPr algn="l"/>
            <a:r>
              <a:rPr lang="en-US" altLang="ja-JP" sz="900" b="1" dirty="0">
                <a:solidFill>
                  <a:schemeClr val="bg1">
                    <a:lumMod val="50000"/>
                  </a:schemeClr>
                </a:solidFill>
              </a:rPr>
              <a:t> * </a:t>
            </a:r>
            <a:r>
              <a:rPr lang="ja-JP" altLang="en-US" sz="900" b="1" dirty="0">
                <a:solidFill>
                  <a:schemeClr val="bg1">
                    <a:lumMod val="50000"/>
                  </a:schemeClr>
                </a:solidFill>
              </a:rPr>
              <a:t>画面に紐付いた</a:t>
            </a:r>
            <a:r>
              <a:rPr lang="en-US" altLang="ja-JP" sz="900" b="1" dirty="0" err="1">
                <a:solidFill>
                  <a:schemeClr val="bg1">
                    <a:lumMod val="50000"/>
                  </a:schemeClr>
                </a:solidFill>
              </a:rPr>
              <a:t>ViewModel</a:t>
            </a:r>
            <a:r>
              <a:rPr lang="ja-JP" altLang="en-US" sz="900" b="1" dirty="0">
                <a:solidFill>
                  <a:schemeClr val="bg1">
                    <a:lumMod val="50000"/>
                  </a:schemeClr>
                </a:solidFill>
              </a:rPr>
              <a:t>クラスを取得します。</a:t>
            </a:r>
          </a:p>
          <a:p>
            <a:pPr algn="l"/>
            <a:r>
              <a:rPr lang="ja-JP" altLang="en-US" sz="900" b="1" dirty="0">
                <a:solidFill>
                  <a:schemeClr val="bg1">
                    <a:lumMod val="50000"/>
                  </a:schemeClr>
                </a:solidFill>
              </a:rPr>
              <a:t> * </a:t>
            </a:r>
            <a:r>
              <a:rPr lang="en-US" altLang="ja-JP" sz="900" b="1" dirty="0">
                <a:solidFill>
                  <a:schemeClr val="bg1">
                    <a:lumMod val="50000"/>
                  </a:schemeClr>
                </a:solidFill>
              </a:rPr>
              <a:t>@</a:t>
            </a:r>
            <a:r>
              <a:rPr lang="en-US" altLang="ja-JP" sz="900" b="1" dirty="0" err="1">
                <a:solidFill>
                  <a:schemeClr val="bg1">
                    <a:lumMod val="50000"/>
                  </a:schemeClr>
                </a:solidFill>
              </a:rPr>
              <a:t>memberof</a:t>
            </a:r>
            <a:r>
              <a:rPr lang="en-US" altLang="ja-JP" sz="900" b="1" dirty="0">
                <a:solidFill>
                  <a:schemeClr val="bg1">
                    <a:lumMod val="50000"/>
                  </a:schemeClr>
                </a:solidFill>
              </a:rPr>
              <a:t> </a:t>
            </a:r>
            <a:r>
              <a:rPr lang="en-US" altLang="ja-JP" sz="900" b="1" dirty="0" err="1" smtClean="0">
                <a:solidFill>
                  <a:schemeClr val="bg1">
                    <a:lumMod val="50000"/>
                  </a:schemeClr>
                </a:solidFill>
              </a:rPr>
              <a:t>memberinfo</a:t>
            </a:r>
            <a:r>
              <a:rPr lang="ja-JP" altLang="en-US" sz="900" b="1" dirty="0">
                <a:solidFill>
                  <a:schemeClr val="bg1">
                    <a:lumMod val="50000"/>
                  </a:schemeClr>
                </a:solidFill>
              </a:rPr>
              <a:t> </a:t>
            </a:r>
            <a:r>
              <a:rPr lang="en-US" altLang="ja-JP" sz="900" b="1" dirty="0" smtClean="0">
                <a:solidFill>
                  <a:schemeClr val="bg1">
                    <a:lumMod val="50000"/>
                  </a:schemeClr>
                </a:solidFill>
              </a:rPr>
              <a:t>*/</a:t>
            </a:r>
            <a:endParaRPr lang="en-US" altLang="ja-JP" sz="900" b="1" dirty="0">
              <a:solidFill>
                <a:schemeClr val="bg1">
                  <a:lumMod val="50000"/>
                </a:schemeClr>
              </a:solidFill>
            </a:endParaRPr>
          </a:p>
          <a:p>
            <a:pPr algn="l"/>
            <a:r>
              <a:rPr lang="en-US" altLang="ja-JP" sz="1000" b="1" dirty="0" err="1"/>
              <a:t>memberinfo.createViewModel</a:t>
            </a:r>
            <a:r>
              <a:rPr lang="en-US" altLang="ja-JP" sz="1000" b="1" dirty="0"/>
              <a:t> = function (</a:t>
            </a:r>
            <a:r>
              <a:rPr lang="en-US" altLang="ja-JP" sz="1000" b="1" dirty="0" err="1"/>
              <a:t>pageId</a:t>
            </a:r>
            <a:r>
              <a:rPr lang="en-US" altLang="ja-JP" sz="1000" b="1" dirty="0"/>
              <a:t>) {</a:t>
            </a:r>
          </a:p>
          <a:p>
            <a:pPr algn="l"/>
            <a:r>
              <a:rPr lang="en-US" altLang="ja-JP" sz="1000" b="1" dirty="0"/>
              <a:t>  switch (</a:t>
            </a:r>
            <a:r>
              <a:rPr lang="en-US" altLang="ja-JP" sz="1000" b="1" dirty="0" err="1"/>
              <a:t>pageId</a:t>
            </a:r>
            <a:r>
              <a:rPr lang="en-US" altLang="ja-JP" sz="1000" b="1" dirty="0"/>
              <a:t>) {</a:t>
            </a:r>
          </a:p>
          <a:p>
            <a:pPr algn="l"/>
            <a:r>
              <a:rPr lang="en-US" altLang="ja-JP" sz="1000" b="1" dirty="0"/>
              <a:t>    case "</a:t>
            </a:r>
            <a:r>
              <a:rPr lang="en-US" altLang="ja-JP" sz="1000" b="1" dirty="0" err="1"/>
              <a:t>InsertMemberInfo</a:t>
            </a:r>
            <a:r>
              <a:rPr lang="en-US" altLang="ja-JP" sz="1000" b="1" dirty="0"/>
              <a:t>":</a:t>
            </a:r>
          </a:p>
          <a:p>
            <a:pPr algn="l"/>
            <a:r>
              <a:rPr lang="en-US" altLang="ja-JP" sz="1000" b="1" dirty="0"/>
              <a:t>      return new </a:t>
            </a:r>
            <a:r>
              <a:rPr lang="en-US" altLang="ja-JP" sz="1000" b="1" dirty="0" err="1"/>
              <a:t>memberinfo.InsertMemberInfoViewModel</a:t>
            </a:r>
            <a:r>
              <a:rPr lang="en-US" altLang="ja-JP" sz="1000" b="1" dirty="0"/>
              <a:t>();</a:t>
            </a:r>
          </a:p>
          <a:p>
            <a:pPr algn="l"/>
            <a:r>
              <a:rPr lang="en-US" altLang="ja-JP" sz="1000" b="1" dirty="0"/>
              <a:t>    case "</a:t>
            </a:r>
            <a:r>
              <a:rPr lang="en-US" altLang="ja-JP" sz="1000" b="1" dirty="0" err="1"/>
              <a:t>InsertConf</a:t>
            </a:r>
            <a:r>
              <a:rPr lang="en-US" altLang="ja-JP" sz="1000" b="1" dirty="0"/>
              <a:t>":</a:t>
            </a:r>
          </a:p>
          <a:p>
            <a:pPr algn="l"/>
            <a:r>
              <a:rPr lang="en-US" altLang="ja-JP" sz="1000" b="1" dirty="0"/>
              <a:t>      return new </a:t>
            </a:r>
            <a:r>
              <a:rPr lang="en-US" altLang="ja-JP" sz="1000" b="1" dirty="0" err="1"/>
              <a:t>memberinfo.InsertConfViewModel</a:t>
            </a:r>
            <a:r>
              <a:rPr lang="en-US" altLang="ja-JP" sz="1000" b="1" dirty="0" smtClean="0"/>
              <a:t>();</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case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return new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memberinfo.InsertClearedViewModel</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smtClean="0"/>
              <a:t>default</a:t>
            </a:r>
            <a:r>
              <a:rPr lang="en-US" altLang="ja-JP" sz="1000" b="1" dirty="0"/>
              <a:t>:</a:t>
            </a:r>
          </a:p>
          <a:p>
            <a:pPr algn="l"/>
            <a:r>
              <a:rPr lang="en-US" altLang="ja-JP" sz="1000" b="1" dirty="0"/>
              <a:t>      return null;</a:t>
            </a:r>
          </a:p>
          <a:p>
            <a:pPr algn="l"/>
            <a:r>
              <a:rPr lang="en-US" altLang="ja-JP" sz="1000" b="1" dirty="0"/>
              <a:t>  }</a:t>
            </a:r>
          </a:p>
          <a:p>
            <a:pPr algn="l"/>
            <a:r>
              <a:rPr lang="en-US" altLang="ja-JP" sz="1000" b="1" dirty="0" smtClean="0"/>
              <a:t>};</a:t>
            </a:r>
          </a:p>
          <a:p>
            <a:pPr algn="l"/>
            <a:r>
              <a:rPr lang="en-US" altLang="ja-JP" sz="1000" b="1" dirty="0" smtClean="0"/>
              <a:t>$(</a:t>
            </a:r>
            <a:r>
              <a:rPr lang="en-US" altLang="ja-JP" sz="1000" b="1" dirty="0"/>
              <a:t>document)</a:t>
            </a:r>
          </a:p>
          <a:p>
            <a:pPr algn="l"/>
            <a:r>
              <a:rPr lang="en-US" altLang="ja-JP" sz="900" b="1" dirty="0">
                <a:solidFill>
                  <a:schemeClr val="bg1">
                    <a:lumMod val="50000"/>
                  </a:schemeClr>
                </a:solidFill>
              </a:rPr>
              <a:t>  // </a:t>
            </a:r>
            <a:r>
              <a:rPr lang="ja-JP" altLang="en-US" sz="900" b="1" dirty="0">
                <a:solidFill>
                  <a:schemeClr val="bg1">
                    <a:lumMod val="50000"/>
                  </a:schemeClr>
                </a:solidFill>
              </a:rPr>
              <a:t>会員情報登録画面</a:t>
            </a:r>
            <a:r>
              <a:rPr lang="en-US" altLang="ja-JP" sz="900" b="1" dirty="0">
                <a:solidFill>
                  <a:schemeClr val="bg1">
                    <a:lumMod val="50000"/>
                  </a:schemeClr>
                </a:solidFill>
              </a:rPr>
              <a:t>(</a:t>
            </a:r>
            <a:r>
              <a:rPr lang="en-US" altLang="ja-JP" sz="900" b="1" dirty="0" err="1">
                <a:solidFill>
                  <a:schemeClr val="bg1">
                    <a:lumMod val="50000"/>
                  </a:schemeClr>
                </a:solidFill>
              </a:rPr>
              <a:t>InsertMemberInfo</a:t>
            </a:r>
            <a:r>
              <a:rPr lang="en-US" altLang="ja-JP" sz="900" b="1" dirty="0">
                <a:solidFill>
                  <a:schemeClr val="bg1">
                    <a:lumMod val="50000"/>
                  </a:schemeClr>
                </a:solidFill>
              </a:rPr>
              <a:t>) </a:t>
            </a:r>
            <a:r>
              <a:rPr lang="ja-JP" altLang="en-US" sz="900" b="1" dirty="0">
                <a:solidFill>
                  <a:schemeClr val="bg1">
                    <a:lumMod val="50000"/>
                  </a:schemeClr>
                </a:solidFill>
              </a:rPr>
              <a:t>ページ初期処理時に各イベントをバインディングします。</a:t>
            </a:r>
          </a:p>
          <a:p>
            <a:pPr algn="l"/>
            <a:r>
              <a:rPr lang="ja-JP" altLang="en-US" sz="1000" b="1" dirty="0"/>
              <a:t>  </a:t>
            </a:r>
            <a:r>
              <a:rPr lang="en-US" altLang="ja-JP" sz="1000" b="1" dirty="0"/>
              <a:t>.on("</a:t>
            </a:r>
            <a:r>
              <a:rPr lang="en-US" altLang="ja-JP" sz="1000" b="1" dirty="0" err="1"/>
              <a:t>pagecreate</a:t>
            </a:r>
            <a:r>
              <a:rPr lang="en-US" altLang="ja-JP" sz="1000" b="1" dirty="0"/>
              <a:t>", "#</a:t>
            </a:r>
            <a:r>
              <a:rPr lang="en-US" altLang="ja-JP" sz="1000" b="1" dirty="0" err="1"/>
              <a:t>InsertMemberInfo</a:t>
            </a:r>
            <a:r>
              <a:rPr lang="en-US" altLang="ja-JP" sz="1000" b="1" dirty="0"/>
              <a:t>", function (event) {</a:t>
            </a:r>
          </a:p>
          <a:p>
            <a:pPr algn="l"/>
            <a:r>
              <a:rPr lang="en-US" altLang="ja-JP" sz="900" b="1" dirty="0" smtClean="0">
                <a:solidFill>
                  <a:schemeClr val="bg1">
                    <a:lumMod val="50000"/>
                  </a:schemeClr>
                </a:solidFill>
              </a:rPr>
              <a:t>     // </a:t>
            </a:r>
            <a:r>
              <a:rPr lang="ja-JP" altLang="en-US" sz="900" b="1" dirty="0">
                <a:solidFill>
                  <a:schemeClr val="bg1">
                    <a:lumMod val="50000"/>
                  </a:schemeClr>
                </a:solidFill>
              </a:rPr>
              <a:t>会員情報登録画面</a:t>
            </a:r>
            <a:r>
              <a:rPr lang="en-US" altLang="ja-JP" sz="900" b="1" dirty="0">
                <a:solidFill>
                  <a:schemeClr val="bg1">
                    <a:lumMod val="50000"/>
                  </a:schemeClr>
                </a:solidFill>
              </a:rPr>
              <a:t>(</a:t>
            </a:r>
            <a:r>
              <a:rPr lang="en-US" altLang="ja-JP" sz="900" b="1" dirty="0" err="1">
                <a:solidFill>
                  <a:schemeClr val="bg1">
                    <a:lumMod val="50000"/>
                  </a:schemeClr>
                </a:solidFill>
              </a:rPr>
              <a:t>InsertMemberInfo</a:t>
            </a:r>
            <a:r>
              <a:rPr lang="en-US" altLang="ja-JP" sz="900" b="1" dirty="0">
                <a:solidFill>
                  <a:schemeClr val="bg1">
                    <a:lumMod val="50000"/>
                  </a:schemeClr>
                </a:solidFill>
              </a:rPr>
              <a:t>) </a:t>
            </a:r>
            <a:r>
              <a:rPr lang="ja-JP" altLang="en-US" sz="900" b="1" dirty="0">
                <a:solidFill>
                  <a:schemeClr val="bg1">
                    <a:lumMod val="50000"/>
                  </a:schemeClr>
                </a:solidFill>
              </a:rPr>
              <a:t>エディットボックスをクリアし、クリア完了画面に遷移する。</a:t>
            </a:r>
          </a:p>
          <a:p>
            <a:pPr algn="l"/>
            <a:r>
              <a:rPr lang="ja-JP" altLang="en-US"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$(document).on("tap",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#cleared", function (event) {</a:t>
            </a:r>
          </a:p>
          <a:p>
            <a:pPr algn="l"/>
            <a:r>
              <a:rPr lang="en-US" altLang="ja-JP" sz="1000" b="1" dirty="0">
                <a:solidFill>
                  <a:schemeClr val="bg1">
                    <a:lumMod val="50000"/>
                  </a:schemeClr>
                </a:solidFill>
              </a:rPr>
              <a:t>      /**</a:t>
            </a:r>
          </a:p>
          <a:p>
            <a:pPr algn="l"/>
            <a:r>
              <a:rPr lang="en-US" altLang="ja-JP" sz="1000" b="1" dirty="0">
                <a:solidFill>
                  <a:schemeClr val="bg1">
                    <a:lumMod val="50000"/>
                  </a:schemeClr>
                </a:solidFill>
              </a:rPr>
              <a:t>       * </a:t>
            </a:r>
            <a:r>
              <a:rPr lang="en-US" altLang="ja-JP" sz="1000" b="1" dirty="0" err="1">
                <a:solidFill>
                  <a:schemeClr val="bg1">
                    <a:lumMod val="50000"/>
                  </a:schemeClr>
                </a:solidFill>
              </a:rPr>
              <a:t>InsertMemberInfo</a:t>
            </a:r>
            <a:r>
              <a:rPr lang="ja-JP" altLang="en-US" sz="1000" b="1" dirty="0">
                <a:solidFill>
                  <a:schemeClr val="bg1">
                    <a:lumMod val="50000"/>
                  </a:schemeClr>
                </a:solidFill>
              </a:rPr>
              <a:t>の</a:t>
            </a:r>
            <a:r>
              <a:rPr lang="en-US" altLang="ja-JP" sz="1000" b="1" dirty="0" err="1">
                <a:solidFill>
                  <a:schemeClr val="bg1">
                    <a:lumMod val="50000"/>
                  </a:schemeClr>
                </a:solidFill>
              </a:rPr>
              <a:t>ViewModel</a:t>
            </a:r>
            <a:r>
              <a:rPr lang="ja-JP" altLang="en-US" sz="1000" b="1" dirty="0">
                <a:solidFill>
                  <a:schemeClr val="bg1">
                    <a:lumMod val="50000"/>
                  </a:schemeClr>
                </a:solidFill>
              </a:rPr>
              <a:t>のインスタンスを生成する。</a:t>
            </a:r>
          </a:p>
          <a:p>
            <a:pPr algn="l"/>
            <a:r>
              <a:rPr lang="ja-JP" altLang="en-US" sz="1000" b="1" dirty="0">
                <a:solidFill>
                  <a:schemeClr val="bg1">
                    <a:lumMod val="50000"/>
                  </a:schemeClr>
                </a:solidFill>
              </a:rPr>
              <a:t>       * </a:t>
            </a:r>
            <a:r>
              <a:rPr lang="en-US" altLang="ja-JP" sz="1000" b="1" dirty="0">
                <a:solidFill>
                  <a:schemeClr val="bg1">
                    <a:lumMod val="50000"/>
                  </a:schemeClr>
                </a:solidFill>
              </a:rPr>
              <a:t>@type {</a:t>
            </a:r>
            <a:r>
              <a:rPr lang="en-US" altLang="ja-JP" sz="1000" b="1" dirty="0" err="1">
                <a:solidFill>
                  <a:schemeClr val="bg1">
                    <a:lumMod val="50000"/>
                  </a:schemeClr>
                </a:solidFill>
              </a:rPr>
              <a:t>memberinfo.InsertMemberInfoViewModel</a:t>
            </a:r>
            <a:r>
              <a:rPr lang="en-US" altLang="ja-JP" sz="1000" b="1" dirty="0" smtClean="0">
                <a:solidFill>
                  <a:schemeClr val="bg1">
                    <a:lumMod val="50000"/>
                  </a:schemeClr>
                </a:solidFill>
              </a:rPr>
              <a:t>}</a:t>
            </a:r>
          </a:p>
          <a:p>
            <a:pPr algn="l"/>
            <a:r>
              <a:rPr lang="en-US" altLang="ja-JP" sz="1000" b="1" dirty="0" smtClean="0">
                <a:solidFill>
                  <a:schemeClr val="bg1">
                    <a:lumMod val="50000"/>
                  </a:schemeClr>
                </a:solidFill>
              </a:rPr>
              <a:t>       */</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target = new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memberinfo.InsertMemberInfoViewModel</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target.ev_tapCleared</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(event);</a:t>
            </a:r>
          </a:p>
          <a:p>
            <a:pPr algn="l"/>
            <a:r>
              <a:rPr lang="en-US" altLang="ja-JP" sz="1100" b="1" dirty="0">
                <a:ln w="1905"/>
                <a:effectLst>
                  <a:innerShdw blurRad="69850" dist="43180" dir="5400000">
                    <a:srgbClr val="000000">
                      <a:alpha val="65000"/>
                    </a:srgbClr>
                  </a:innerShdw>
                </a:effectLst>
              </a:rPr>
              <a:t>    });</a:t>
            </a:r>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4067344" y="4343400"/>
            <a:ext cx="493776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「入力データクリア」ボタン押下イベントをマージしてください。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606679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9"/>
                                        </p:tgtEl>
                                        <p:attrNameLst>
                                          <p:attrName>r</p:attrName>
                                        </p:attrNameLst>
                                      </p:cBhvr>
                                    </p:animRot>
                                    <p:animRot by="-240000">
                                      <p:cBhvr>
                                        <p:cTn id="11" dur="200" fill="hold">
                                          <p:stCondLst>
                                            <p:cond delay="200"/>
                                          </p:stCondLst>
                                        </p:cTn>
                                        <p:tgtEl>
                                          <p:spTgt spid="19"/>
                                        </p:tgtEl>
                                        <p:attrNameLst>
                                          <p:attrName>r</p:attrName>
                                        </p:attrNameLst>
                                      </p:cBhvr>
                                    </p:animRot>
                                    <p:animRot by="240000">
                                      <p:cBhvr>
                                        <p:cTn id="12" dur="200" fill="hold">
                                          <p:stCondLst>
                                            <p:cond delay="400"/>
                                          </p:stCondLst>
                                        </p:cTn>
                                        <p:tgtEl>
                                          <p:spTgt spid="19"/>
                                        </p:tgtEl>
                                        <p:attrNameLst>
                                          <p:attrName>r</p:attrName>
                                        </p:attrNameLst>
                                      </p:cBhvr>
                                    </p:animRot>
                                    <p:animRot by="-240000">
                                      <p:cBhvr>
                                        <p:cTn id="13" dur="200" fill="hold">
                                          <p:stCondLst>
                                            <p:cond delay="600"/>
                                          </p:stCondLst>
                                        </p:cTn>
                                        <p:tgtEl>
                                          <p:spTgt spid="19"/>
                                        </p:tgtEl>
                                        <p:attrNameLst>
                                          <p:attrName>r</p:attrName>
                                        </p:attrNameLst>
                                      </p:cBhvr>
                                    </p:animRot>
                                    <p:animRot by="120000">
                                      <p:cBhvr>
                                        <p:cTn id="14"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67</a:t>
            </a:fld>
            <a:endParaRPr lang="en-US" altLang="ja-JP"/>
          </a:p>
        </p:txBody>
      </p:sp>
      <p:graphicFrame>
        <p:nvGraphicFramePr>
          <p:cNvPr id="6" name="表 5"/>
          <p:cNvGraphicFramePr>
            <a:graphicFrameLocks noGrp="1"/>
          </p:cNvGraphicFramePr>
          <p:nvPr>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p>
          <a:p>
            <a:pPr algn="l"/>
            <a:r>
              <a:rPr lang="en-US" altLang="ja-JP" sz="1000" b="1" dirty="0" smtClean="0"/>
              <a:t>$(</a:t>
            </a:r>
            <a:r>
              <a:rPr lang="en-US" altLang="ja-JP" sz="1000" b="1" dirty="0"/>
              <a:t>document)</a:t>
            </a:r>
          </a:p>
          <a:p>
            <a:pPr algn="l"/>
            <a:r>
              <a:rPr lang="en-US" altLang="ja-JP" sz="1000" b="1" dirty="0"/>
              <a:t>  // </a:t>
            </a:r>
            <a:r>
              <a:rPr lang="ja-JP" altLang="en-US" sz="1000" b="1" dirty="0"/>
              <a:t>会員情報登録画面</a:t>
            </a:r>
            <a:r>
              <a:rPr lang="en-US" altLang="ja-JP" sz="1000" b="1" dirty="0"/>
              <a:t>(</a:t>
            </a:r>
            <a:r>
              <a:rPr lang="en-US" altLang="ja-JP" sz="1000" b="1" dirty="0" err="1"/>
              <a:t>InsertMemberInfo</a:t>
            </a:r>
            <a:r>
              <a:rPr lang="en-US" altLang="ja-JP" sz="1000" b="1" dirty="0"/>
              <a:t>) </a:t>
            </a:r>
            <a:r>
              <a:rPr lang="ja-JP" altLang="en-US" sz="1000" b="1" dirty="0"/>
              <a:t>ページ初期処理時に各イベントをバインディングします。</a:t>
            </a:r>
          </a:p>
          <a:p>
            <a:pPr algn="l"/>
            <a:r>
              <a:rPr lang="ja-JP" altLang="en-US" sz="1000" b="1" dirty="0"/>
              <a:t>  </a:t>
            </a:r>
            <a:r>
              <a:rPr lang="en-US" altLang="ja-JP" sz="1000" b="1" dirty="0"/>
              <a:t>.on("</a:t>
            </a:r>
            <a:r>
              <a:rPr lang="en-US" altLang="ja-JP" sz="1000" b="1" dirty="0" err="1"/>
              <a:t>pagecreate</a:t>
            </a:r>
            <a:r>
              <a:rPr lang="en-US" altLang="ja-JP" sz="1000" b="1" dirty="0"/>
              <a:t>", "#</a:t>
            </a:r>
            <a:r>
              <a:rPr lang="en-US" altLang="ja-JP" sz="1000" b="1" dirty="0" err="1"/>
              <a:t>InsertMemberInfo</a:t>
            </a:r>
            <a:r>
              <a:rPr lang="en-US" altLang="ja-JP" sz="1000" b="1" dirty="0"/>
              <a:t>", function (event) {</a:t>
            </a:r>
          </a:p>
          <a:p>
            <a:pPr algn="l"/>
            <a:endParaRPr lang="en-US" altLang="ja-JP" sz="1000" b="1" dirty="0"/>
          </a:p>
          <a:p>
            <a:pPr algn="l"/>
            <a:r>
              <a:rPr lang="en-US" altLang="ja-JP" sz="1000" b="1" dirty="0"/>
              <a:t>    // </a:t>
            </a:r>
            <a:r>
              <a:rPr lang="ja-JP" altLang="en-US" sz="1000" b="1" dirty="0"/>
              <a:t>会員情報登録画面</a:t>
            </a:r>
            <a:r>
              <a:rPr lang="en-US" altLang="ja-JP" sz="1000" b="1" dirty="0"/>
              <a:t>(</a:t>
            </a:r>
            <a:r>
              <a:rPr lang="en-US" altLang="ja-JP" sz="1000" b="1" dirty="0" err="1"/>
              <a:t>InsertMemberInfo</a:t>
            </a:r>
            <a:r>
              <a:rPr lang="en-US" altLang="ja-JP" sz="1000" b="1" dirty="0"/>
              <a:t>) </a:t>
            </a:r>
            <a:r>
              <a:rPr lang="ja-JP" altLang="en-US" sz="1000" b="1" dirty="0"/>
              <a:t>確認画面を表示する</a:t>
            </a:r>
          </a:p>
          <a:p>
            <a:pPr algn="l"/>
            <a:r>
              <a:rPr lang="ja-JP" altLang="en-US" sz="1000" b="1" dirty="0"/>
              <a:t>    </a:t>
            </a:r>
            <a:r>
              <a:rPr lang="en-US" altLang="ja-JP" sz="1000" b="1" dirty="0"/>
              <a:t>$(document).on("tap", "#</a:t>
            </a:r>
            <a:r>
              <a:rPr lang="en-US" altLang="ja-JP" sz="1000" b="1" dirty="0" err="1"/>
              <a:t>InsertMemberInfo</a:t>
            </a:r>
            <a:r>
              <a:rPr lang="en-US" altLang="ja-JP" sz="1000" b="1" dirty="0"/>
              <a:t> #next", function (event) {</a:t>
            </a:r>
          </a:p>
          <a:p>
            <a:pPr algn="l"/>
            <a:r>
              <a:rPr lang="en-US" altLang="ja-JP" sz="1000" b="1" dirty="0"/>
              <a:t>      /**</a:t>
            </a:r>
          </a:p>
          <a:p>
            <a:pPr algn="l"/>
            <a:r>
              <a:rPr lang="en-US" altLang="ja-JP" sz="1000" b="1" dirty="0"/>
              <a:t>       * </a:t>
            </a:r>
            <a:r>
              <a:rPr lang="en-US" altLang="ja-JP" sz="1000" b="1" dirty="0" err="1"/>
              <a:t>InsertMemberInfo</a:t>
            </a:r>
            <a:r>
              <a:rPr lang="ja-JP" altLang="en-US" sz="1000" b="1" dirty="0"/>
              <a:t>の</a:t>
            </a:r>
            <a:r>
              <a:rPr lang="en-US" altLang="ja-JP" sz="1000" b="1" dirty="0" err="1"/>
              <a:t>ViewModel</a:t>
            </a:r>
            <a:r>
              <a:rPr lang="ja-JP" altLang="en-US" sz="1000" b="1" dirty="0"/>
              <a:t>のインスタンスを生成する。</a:t>
            </a:r>
          </a:p>
          <a:p>
            <a:pPr algn="l"/>
            <a:r>
              <a:rPr lang="ja-JP" altLang="en-US" sz="1000" b="1" dirty="0"/>
              <a:t>       * </a:t>
            </a:r>
            <a:r>
              <a:rPr lang="en-US" altLang="ja-JP" sz="1000" b="1" dirty="0"/>
              <a:t>@type {</a:t>
            </a:r>
            <a:r>
              <a:rPr lang="en-US" altLang="ja-JP" sz="1000" b="1" dirty="0" err="1"/>
              <a:t>memberinfo.InsertMemberInfoViewModel</a:t>
            </a:r>
            <a:r>
              <a:rPr lang="en-US" altLang="ja-JP" sz="1000" b="1" dirty="0"/>
              <a:t>}</a:t>
            </a:r>
          </a:p>
          <a:p>
            <a:pPr algn="l"/>
            <a:r>
              <a:rPr lang="en-US" altLang="ja-JP" sz="1000" b="1" dirty="0"/>
              <a:t>       */</a:t>
            </a:r>
          </a:p>
          <a:p>
            <a:pPr algn="l"/>
            <a:r>
              <a:rPr lang="en-US" altLang="ja-JP" sz="1000" b="1" dirty="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target.ev_tapNext</a:t>
            </a:r>
            <a:r>
              <a:rPr lang="en-US" altLang="ja-JP" sz="1000" b="1" dirty="0"/>
              <a:t>(event);</a:t>
            </a:r>
          </a:p>
          <a:p>
            <a:pPr algn="l"/>
            <a:r>
              <a:rPr lang="en-US" altLang="ja-JP" sz="1000" b="1" dirty="0"/>
              <a:t>    });</a:t>
            </a:r>
          </a:p>
          <a:p>
            <a:pPr algn="l"/>
            <a:endParaRPr lang="en-US" altLang="ja-JP" sz="1000" b="1" dirty="0"/>
          </a:p>
          <a:p>
            <a:pPr algn="l"/>
            <a:endParaRPr lang="en-US" altLang="ja-JP" sz="900" b="1" dirty="0" smtClean="0">
              <a:solidFill>
                <a:srgbClr val="0070C0"/>
              </a:solidFill>
              <a:effectLst>
                <a:outerShdw blurRad="38100" dist="38100" dir="2700000" algn="tl">
                  <a:srgbClr val="000000">
                    <a:alpha val="43137"/>
                  </a:srgbClr>
                </a:outerShdw>
              </a:effectLst>
            </a:endParaRPr>
          </a:p>
          <a:p>
            <a:pPr algn="l"/>
            <a:endParaRPr lang="en-US" altLang="ja-JP" sz="900" b="1" dirty="0">
              <a:solidFill>
                <a:srgbClr val="0070C0"/>
              </a:solidFill>
              <a:effectLst>
                <a:outerShdw blurRad="38100" dist="38100" dir="2700000" algn="tl">
                  <a:srgbClr val="000000">
                    <a:alpha val="43137"/>
                  </a:srgbClr>
                </a:outerShdw>
              </a:effectLst>
            </a:endParaRPr>
          </a:p>
          <a:p>
            <a:pPr algn="l"/>
            <a:endParaRPr lang="en-US" altLang="ja-JP" sz="900" b="1" dirty="0" smtClean="0">
              <a:solidFill>
                <a:srgbClr val="0070C0"/>
              </a:solidFill>
              <a:effectLst>
                <a:outerShdw blurRad="38100" dist="38100" dir="2700000" algn="tl">
                  <a:srgbClr val="000000">
                    <a:alpha val="43137"/>
                  </a:srgbClr>
                </a:outerShdw>
              </a:effectLst>
            </a:endParaRPr>
          </a:p>
          <a:p>
            <a:pPr algn="l"/>
            <a:endParaRPr lang="en-US" altLang="ja-JP" sz="900" b="1" dirty="0">
              <a:solidFill>
                <a:srgbClr val="0070C0"/>
              </a:solidFill>
              <a:effectLst>
                <a:outerShdw blurRad="38100" dist="38100" dir="2700000" algn="tl">
                  <a:srgbClr val="000000">
                    <a:alpha val="43137"/>
                  </a:srgbClr>
                </a:outerShdw>
              </a:effectLst>
            </a:endParaRPr>
          </a:p>
          <a:p>
            <a:pPr algn="l"/>
            <a:endParaRPr lang="en-US" altLang="ja-JP" sz="900" b="1" dirty="0" smtClean="0">
              <a:solidFill>
                <a:srgbClr val="0070C0"/>
              </a:solidFill>
              <a:effectLst>
                <a:outerShdw blurRad="38100" dist="38100" dir="2700000" algn="tl">
                  <a:srgbClr val="000000">
                    <a:alpha val="43137"/>
                  </a:srgbClr>
                </a:outerShdw>
              </a:effectLst>
            </a:endParaRPr>
          </a:p>
          <a:p>
            <a:pPr algn="l"/>
            <a:endParaRPr lang="en-US" altLang="ja-JP" sz="900" b="1" dirty="0" smtClean="0">
              <a:solidFill>
                <a:srgbClr val="0070C0"/>
              </a:solidFill>
              <a:effectLst>
                <a:outerShdw blurRad="38100" dist="38100" dir="2700000" algn="tl">
                  <a:srgbClr val="000000">
                    <a:alpha val="43137"/>
                  </a:srgbClr>
                </a:outerShdw>
              </a:effectLst>
            </a:endParaRPr>
          </a:p>
          <a:p>
            <a:pPr algn="l"/>
            <a:endParaRPr lang="en-US" altLang="ja-JP" sz="900" b="1" dirty="0" smtClean="0">
              <a:solidFill>
                <a:srgbClr val="0070C0"/>
              </a:solidFill>
              <a:effectLst>
                <a:outerShdw blurRad="38100" dist="38100" dir="2700000" algn="tl">
                  <a:srgbClr val="000000">
                    <a:alpha val="43137"/>
                  </a:srgbClr>
                </a:outerShdw>
              </a:effectLst>
            </a:endParaRPr>
          </a:p>
          <a:p>
            <a:pPr algn="l"/>
            <a:endParaRPr lang="en-US" altLang="ja-JP" sz="900" b="1" dirty="0">
              <a:solidFill>
                <a:srgbClr val="0070C0"/>
              </a:solidFill>
              <a:effectLst>
                <a:outerShdw blurRad="38100" dist="38100" dir="2700000" algn="tl">
                  <a:srgbClr val="000000">
                    <a:alpha val="43137"/>
                  </a:srgbClr>
                </a:outerShdw>
              </a:effectLst>
            </a:endParaRPr>
          </a:p>
          <a:p>
            <a:pPr algn="l"/>
            <a:endParaRPr lang="en-US" altLang="ja-JP" sz="900" b="1" dirty="0" smtClean="0">
              <a:solidFill>
                <a:srgbClr val="0070C0"/>
              </a:solidFill>
              <a:effectLst>
                <a:outerShdw blurRad="38100" dist="38100" dir="2700000" algn="tl">
                  <a:srgbClr val="000000">
                    <a:alpha val="43137"/>
                  </a:srgbClr>
                </a:outerShdw>
              </a:effectLst>
            </a:endParaRPr>
          </a:p>
          <a:p>
            <a:pPr algn="l"/>
            <a:r>
              <a:rPr lang="en-US" altLang="ja-JP" sz="1000" b="1" dirty="0" smtClean="0"/>
              <a:t>  </a:t>
            </a:r>
            <a:r>
              <a:rPr lang="en-US" altLang="ja-JP" sz="1000" b="1" dirty="0"/>
              <a:t>});</a:t>
            </a:r>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0" name="正方形/長方形 19"/>
          <p:cNvSpPr/>
          <p:nvPr/>
        </p:nvSpPr>
        <p:spPr>
          <a:xfrm>
            <a:off x="3987961" y="4143009"/>
            <a:ext cx="4724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“クリア完了画面”のイベントをマージ追加してください。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780550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20"/>
                                        </p:tgtEl>
                                        <p:attrNameLst>
                                          <p:attrName>r</p:attrName>
                                        </p:attrNameLst>
                                      </p:cBhvr>
                                    </p:animRot>
                                    <p:animRot by="-240000">
                                      <p:cBhvr>
                                        <p:cTn id="10" dur="200" fill="hold">
                                          <p:stCondLst>
                                            <p:cond delay="200"/>
                                          </p:stCondLst>
                                        </p:cTn>
                                        <p:tgtEl>
                                          <p:spTgt spid="20"/>
                                        </p:tgtEl>
                                        <p:attrNameLst>
                                          <p:attrName>r</p:attrName>
                                        </p:attrNameLst>
                                      </p:cBhvr>
                                    </p:animRot>
                                    <p:animRot by="240000">
                                      <p:cBhvr>
                                        <p:cTn id="11" dur="200" fill="hold">
                                          <p:stCondLst>
                                            <p:cond delay="400"/>
                                          </p:stCondLst>
                                        </p:cTn>
                                        <p:tgtEl>
                                          <p:spTgt spid="20"/>
                                        </p:tgtEl>
                                        <p:attrNameLst>
                                          <p:attrName>r</p:attrName>
                                        </p:attrNameLst>
                                      </p:cBhvr>
                                    </p:animRot>
                                    <p:animRot by="-240000">
                                      <p:cBhvr>
                                        <p:cTn id="12" dur="200" fill="hold">
                                          <p:stCondLst>
                                            <p:cond delay="600"/>
                                          </p:stCondLst>
                                        </p:cTn>
                                        <p:tgtEl>
                                          <p:spTgt spid="20"/>
                                        </p:tgtEl>
                                        <p:attrNameLst>
                                          <p:attrName>r</p:attrName>
                                        </p:attrNameLst>
                                      </p:cBhvr>
                                    </p:animRot>
                                    <p:animRot by="120000">
                                      <p:cBhvr>
                                        <p:cTn id="13" dur="200" fill="hold">
                                          <p:stCondLst>
                                            <p:cond delay="80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0" grpId="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68</a:t>
            </a:fld>
            <a:endParaRPr lang="en-US" altLang="ja-JP"/>
          </a:p>
        </p:txBody>
      </p:sp>
      <p:graphicFrame>
        <p:nvGraphicFramePr>
          <p:cNvPr id="6" name="表 5"/>
          <p:cNvGraphicFramePr>
            <a:graphicFrameLocks noGrp="1"/>
          </p:cNvGraphicFramePr>
          <p:nvPr>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p>
          <a:p>
            <a:pPr algn="l"/>
            <a:r>
              <a:rPr lang="en-US" altLang="ja-JP" sz="1000" b="1" dirty="0" smtClean="0"/>
              <a:t>$(</a:t>
            </a:r>
            <a:r>
              <a:rPr lang="en-US" altLang="ja-JP" sz="1000" b="1" dirty="0"/>
              <a:t>document)</a:t>
            </a:r>
          </a:p>
          <a:p>
            <a:pPr algn="l"/>
            <a:r>
              <a:rPr lang="en-US" altLang="ja-JP" sz="1000" b="1" dirty="0"/>
              <a:t>  // </a:t>
            </a:r>
            <a:r>
              <a:rPr lang="ja-JP" altLang="en-US" sz="1000" b="1" dirty="0"/>
              <a:t>会員情報登録画面</a:t>
            </a:r>
            <a:r>
              <a:rPr lang="en-US" altLang="ja-JP" sz="1000" b="1" dirty="0"/>
              <a:t>(</a:t>
            </a:r>
            <a:r>
              <a:rPr lang="en-US" altLang="ja-JP" sz="1000" b="1" dirty="0" err="1"/>
              <a:t>InsertMemberInfo</a:t>
            </a:r>
            <a:r>
              <a:rPr lang="en-US" altLang="ja-JP" sz="1000" b="1" dirty="0"/>
              <a:t>) </a:t>
            </a:r>
            <a:r>
              <a:rPr lang="ja-JP" altLang="en-US" sz="1000" b="1" dirty="0"/>
              <a:t>ページ初期処理時に各イベントをバインディングします。</a:t>
            </a:r>
          </a:p>
          <a:p>
            <a:pPr algn="l"/>
            <a:r>
              <a:rPr lang="ja-JP" altLang="en-US" sz="1000" b="1" dirty="0"/>
              <a:t>  </a:t>
            </a:r>
            <a:r>
              <a:rPr lang="en-US" altLang="ja-JP" sz="1000" b="1" dirty="0"/>
              <a:t>.on("</a:t>
            </a:r>
            <a:r>
              <a:rPr lang="en-US" altLang="ja-JP" sz="1000" b="1" dirty="0" err="1"/>
              <a:t>pagecreate</a:t>
            </a:r>
            <a:r>
              <a:rPr lang="en-US" altLang="ja-JP" sz="1000" b="1" dirty="0"/>
              <a:t>", "#</a:t>
            </a:r>
            <a:r>
              <a:rPr lang="en-US" altLang="ja-JP" sz="1000" b="1" dirty="0" err="1"/>
              <a:t>InsertMemberInfo</a:t>
            </a:r>
            <a:r>
              <a:rPr lang="en-US" altLang="ja-JP" sz="1000" b="1" dirty="0"/>
              <a:t>", function (event) {</a:t>
            </a:r>
          </a:p>
          <a:p>
            <a:pPr algn="l"/>
            <a:endParaRPr lang="en-US" altLang="ja-JP" sz="1000" b="1" dirty="0"/>
          </a:p>
          <a:p>
            <a:pPr algn="l"/>
            <a:r>
              <a:rPr lang="en-US" altLang="ja-JP" sz="1000" b="1" dirty="0"/>
              <a:t>    // </a:t>
            </a:r>
            <a:r>
              <a:rPr lang="ja-JP" altLang="en-US" sz="1000" b="1" dirty="0"/>
              <a:t>会員情報登録画面</a:t>
            </a:r>
            <a:r>
              <a:rPr lang="en-US" altLang="ja-JP" sz="1000" b="1" dirty="0"/>
              <a:t>(</a:t>
            </a:r>
            <a:r>
              <a:rPr lang="en-US" altLang="ja-JP" sz="1000" b="1" dirty="0" err="1"/>
              <a:t>InsertMemberInfo</a:t>
            </a:r>
            <a:r>
              <a:rPr lang="en-US" altLang="ja-JP" sz="1000" b="1" dirty="0"/>
              <a:t>) </a:t>
            </a:r>
            <a:r>
              <a:rPr lang="ja-JP" altLang="en-US" sz="1000" b="1" dirty="0"/>
              <a:t>確認画面を表示する</a:t>
            </a:r>
          </a:p>
          <a:p>
            <a:pPr algn="l"/>
            <a:r>
              <a:rPr lang="ja-JP" altLang="en-US" sz="1000" b="1" dirty="0"/>
              <a:t>    </a:t>
            </a:r>
            <a:r>
              <a:rPr lang="en-US" altLang="ja-JP" sz="1000" b="1" dirty="0"/>
              <a:t>$(document).on("tap", "#</a:t>
            </a:r>
            <a:r>
              <a:rPr lang="en-US" altLang="ja-JP" sz="1000" b="1" dirty="0" err="1"/>
              <a:t>InsertMemberInfo</a:t>
            </a:r>
            <a:r>
              <a:rPr lang="en-US" altLang="ja-JP" sz="1000" b="1" dirty="0"/>
              <a:t> #next", function (event) {</a:t>
            </a:r>
          </a:p>
          <a:p>
            <a:pPr algn="l"/>
            <a:r>
              <a:rPr lang="en-US" altLang="ja-JP" sz="1000" b="1" dirty="0"/>
              <a:t>      /**</a:t>
            </a:r>
          </a:p>
          <a:p>
            <a:pPr algn="l"/>
            <a:r>
              <a:rPr lang="en-US" altLang="ja-JP" sz="1000" b="1" dirty="0"/>
              <a:t>       * </a:t>
            </a:r>
            <a:r>
              <a:rPr lang="en-US" altLang="ja-JP" sz="1000" b="1" dirty="0" err="1"/>
              <a:t>InsertMemberInfo</a:t>
            </a:r>
            <a:r>
              <a:rPr lang="ja-JP" altLang="en-US" sz="1000" b="1" dirty="0"/>
              <a:t>の</a:t>
            </a:r>
            <a:r>
              <a:rPr lang="en-US" altLang="ja-JP" sz="1000" b="1" dirty="0" err="1"/>
              <a:t>ViewModel</a:t>
            </a:r>
            <a:r>
              <a:rPr lang="ja-JP" altLang="en-US" sz="1000" b="1" dirty="0"/>
              <a:t>のインスタンスを生成する。</a:t>
            </a:r>
          </a:p>
          <a:p>
            <a:pPr algn="l"/>
            <a:r>
              <a:rPr lang="ja-JP" altLang="en-US" sz="1000" b="1" dirty="0"/>
              <a:t>       * </a:t>
            </a:r>
            <a:r>
              <a:rPr lang="en-US" altLang="ja-JP" sz="1000" b="1" dirty="0"/>
              <a:t>@type {</a:t>
            </a:r>
            <a:r>
              <a:rPr lang="en-US" altLang="ja-JP" sz="1000" b="1" dirty="0" err="1"/>
              <a:t>memberinfo.InsertMemberInfoViewModel</a:t>
            </a:r>
            <a:r>
              <a:rPr lang="en-US" altLang="ja-JP" sz="1000" b="1" dirty="0"/>
              <a:t>}</a:t>
            </a:r>
          </a:p>
          <a:p>
            <a:pPr algn="l"/>
            <a:r>
              <a:rPr lang="en-US" altLang="ja-JP" sz="1000" b="1" dirty="0"/>
              <a:t>       */</a:t>
            </a:r>
          </a:p>
          <a:p>
            <a:pPr algn="l"/>
            <a:r>
              <a:rPr lang="en-US" altLang="ja-JP" sz="1000" b="1" dirty="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target.ev_tapNext</a:t>
            </a:r>
            <a:r>
              <a:rPr lang="en-US" altLang="ja-JP" sz="1000" b="1" dirty="0"/>
              <a:t>(event);</a:t>
            </a:r>
          </a:p>
          <a:p>
            <a:pPr algn="l"/>
            <a:r>
              <a:rPr lang="en-US" altLang="ja-JP" sz="1000" b="1" dirty="0"/>
              <a:t>    });</a:t>
            </a:r>
          </a:p>
          <a:p>
            <a:pPr algn="l"/>
            <a:endParaRPr lang="en-US" altLang="ja-JP" sz="1000" b="1" dirty="0"/>
          </a:p>
          <a:p>
            <a:pPr algn="l"/>
            <a:r>
              <a:rPr lang="en-US" altLang="ja-JP" sz="900" b="1" dirty="0">
                <a:solidFill>
                  <a:schemeClr val="bg1">
                    <a:lumMod val="50000"/>
                  </a:schemeClr>
                </a:solidFill>
              </a:rPr>
              <a:t>    // </a:t>
            </a:r>
            <a:r>
              <a:rPr lang="ja-JP" altLang="en-US" sz="900" b="1" dirty="0">
                <a:solidFill>
                  <a:schemeClr val="bg1">
                    <a:lumMod val="50000"/>
                  </a:schemeClr>
                </a:solidFill>
              </a:rPr>
              <a:t>会員情報登録画面</a:t>
            </a:r>
            <a:r>
              <a:rPr lang="en-US" altLang="ja-JP" sz="900" b="1" dirty="0">
                <a:solidFill>
                  <a:schemeClr val="bg1">
                    <a:lumMod val="50000"/>
                  </a:schemeClr>
                </a:solidFill>
              </a:rPr>
              <a:t>(</a:t>
            </a:r>
            <a:r>
              <a:rPr lang="en-US" altLang="ja-JP" sz="900" b="1" dirty="0" err="1">
                <a:solidFill>
                  <a:schemeClr val="bg1">
                    <a:lumMod val="50000"/>
                  </a:schemeClr>
                </a:solidFill>
              </a:rPr>
              <a:t>InsertMemberInfo</a:t>
            </a:r>
            <a:r>
              <a:rPr lang="en-US" altLang="ja-JP" sz="900" b="1" dirty="0">
                <a:solidFill>
                  <a:schemeClr val="bg1">
                    <a:lumMod val="50000"/>
                  </a:schemeClr>
                </a:solidFill>
              </a:rPr>
              <a:t>) </a:t>
            </a:r>
            <a:r>
              <a:rPr lang="ja-JP" altLang="en-US" sz="900" b="1" dirty="0">
                <a:solidFill>
                  <a:schemeClr val="bg1">
                    <a:lumMod val="50000"/>
                  </a:schemeClr>
                </a:solidFill>
              </a:rPr>
              <a:t>エディットボックスをクリアし、クリア完了画面に遷移する。</a:t>
            </a:r>
          </a:p>
          <a:p>
            <a:pPr algn="l"/>
            <a:r>
              <a:rPr lang="ja-JP" altLang="en-US" sz="1000" b="1" dirty="0">
                <a:solidFill>
                  <a:srgbClr val="0070C0"/>
                </a:solidFill>
              </a:rPr>
              <a:t>    </a:t>
            </a:r>
            <a:r>
              <a:rPr lang="en-US" altLang="ja-JP" sz="1100" b="1" dirty="0">
                <a:ln w="1905"/>
                <a:solidFill>
                  <a:srgbClr val="0070C0"/>
                </a:solidFill>
                <a:effectLst>
                  <a:innerShdw blurRad="69850" dist="43180" dir="5400000">
                    <a:srgbClr val="000000">
                      <a:alpha val="65000"/>
                    </a:srgbClr>
                  </a:innerShdw>
                </a:effectLst>
              </a:rPr>
              <a:t>$(document).on("tap", "#</a:t>
            </a:r>
            <a:r>
              <a:rPr lang="en-US" altLang="ja-JP" sz="1100" b="1" dirty="0" err="1">
                <a:ln w="1905"/>
                <a:solidFill>
                  <a:srgbClr val="0070C0"/>
                </a:solidFill>
                <a:effectLst>
                  <a:innerShdw blurRad="69850" dist="43180" dir="5400000">
                    <a:srgbClr val="000000">
                      <a:alpha val="65000"/>
                    </a:srgbClr>
                  </a:innerShdw>
                </a:effectLst>
              </a:rPr>
              <a:t>InsertMemberInfo</a:t>
            </a:r>
            <a:r>
              <a:rPr lang="en-US" altLang="ja-JP" sz="1100" b="1" dirty="0">
                <a:ln w="1905"/>
                <a:solidFill>
                  <a:srgbClr val="0070C0"/>
                </a:solidFill>
                <a:effectLst>
                  <a:innerShdw blurRad="69850" dist="43180" dir="5400000">
                    <a:srgbClr val="000000">
                      <a:alpha val="65000"/>
                    </a:srgbClr>
                  </a:innerShdw>
                </a:effectLst>
              </a:rPr>
              <a:t> #cleared", function (event) {</a:t>
            </a:r>
          </a:p>
          <a:p>
            <a:pPr algn="l"/>
            <a:r>
              <a:rPr lang="en-US" altLang="ja-JP" sz="1000" b="1" dirty="0">
                <a:solidFill>
                  <a:schemeClr val="bg1">
                    <a:lumMod val="50000"/>
                  </a:schemeClr>
                </a:solidFill>
              </a:rPr>
              <a:t>      /**</a:t>
            </a:r>
          </a:p>
          <a:p>
            <a:pPr algn="l"/>
            <a:r>
              <a:rPr lang="en-US" altLang="ja-JP" sz="1000" b="1" dirty="0">
                <a:solidFill>
                  <a:schemeClr val="bg1">
                    <a:lumMod val="50000"/>
                  </a:schemeClr>
                </a:solidFill>
              </a:rPr>
              <a:t>       * </a:t>
            </a:r>
            <a:r>
              <a:rPr lang="en-US" altLang="ja-JP" sz="1000" b="1" dirty="0" err="1">
                <a:solidFill>
                  <a:schemeClr val="bg1">
                    <a:lumMod val="50000"/>
                  </a:schemeClr>
                </a:solidFill>
              </a:rPr>
              <a:t>InsertMemberInfo</a:t>
            </a:r>
            <a:r>
              <a:rPr lang="ja-JP" altLang="en-US" sz="1000" b="1" dirty="0">
                <a:solidFill>
                  <a:schemeClr val="bg1">
                    <a:lumMod val="50000"/>
                  </a:schemeClr>
                </a:solidFill>
              </a:rPr>
              <a:t>の</a:t>
            </a:r>
            <a:r>
              <a:rPr lang="en-US" altLang="ja-JP" sz="1000" b="1" dirty="0" err="1">
                <a:solidFill>
                  <a:schemeClr val="bg1">
                    <a:lumMod val="50000"/>
                  </a:schemeClr>
                </a:solidFill>
              </a:rPr>
              <a:t>ViewModel</a:t>
            </a:r>
            <a:r>
              <a:rPr lang="ja-JP" altLang="en-US" sz="1000" b="1" dirty="0">
                <a:solidFill>
                  <a:schemeClr val="bg1">
                    <a:lumMod val="50000"/>
                  </a:schemeClr>
                </a:solidFill>
              </a:rPr>
              <a:t>のインスタンスを生成する。</a:t>
            </a:r>
          </a:p>
          <a:p>
            <a:pPr algn="l"/>
            <a:r>
              <a:rPr lang="ja-JP" altLang="en-US" sz="1000" b="1" dirty="0">
                <a:solidFill>
                  <a:schemeClr val="bg1">
                    <a:lumMod val="50000"/>
                  </a:schemeClr>
                </a:solidFill>
              </a:rPr>
              <a:t>       * </a:t>
            </a:r>
            <a:r>
              <a:rPr lang="en-US" altLang="ja-JP" sz="1000" b="1" dirty="0">
                <a:solidFill>
                  <a:schemeClr val="bg1">
                    <a:lumMod val="50000"/>
                  </a:schemeClr>
                </a:solidFill>
              </a:rPr>
              <a:t>@type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a:t>
            </a:r>
          </a:p>
          <a:p>
            <a:pPr algn="l"/>
            <a:r>
              <a:rPr lang="en-US" altLang="ja-JP" sz="1100" b="1" dirty="0">
                <a:ln w="1905"/>
                <a:solidFill>
                  <a:srgbClr val="0070C0"/>
                </a:solidFill>
                <a:effectLst>
                  <a:innerShdw blurRad="69850" dist="43180" dir="5400000">
                    <a:srgbClr val="000000">
                      <a:alpha val="65000"/>
                    </a:srgbClr>
                  </a:innerShdw>
                </a:effectLst>
              </a:rPr>
              <a:t>      </a:t>
            </a:r>
            <a:r>
              <a:rPr lang="en-US" altLang="ja-JP" sz="1100" b="1" dirty="0" err="1">
                <a:ln w="1905"/>
                <a:solidFill>
                  <a:srgbClr val="0070C0"/>
                </a:solidFill>
                <a:effectLst>
                  <a:innerShdw blurRad="69850" dist="43180" dir="5400000">
                    <a:srgbClr val="000000">
                      <a:alpha val="65000"/>
                    </a:srgbClr>
                  </a:innerShdw>
                </a:effectLst>
              </a:rPr>
              <a:t>var</a:t>
            </a:r>
            <a:r>
              <a:rPr lang="en-US" altLang="ja-JP" sz="1100" b="1" dirty="0">
                <a:ln w="1905"/>
                <a:solidFill>
                  <a:srgbClr val="0070C0"/>
                </a:solidFill>
                <a:effectLst>
                  <a:innerShdw blurRad="69850" dist="43180" dir="5400000">
                    <a:srgbClr val="000000">
                      <a:alpha val="65000"/>
                    </a:srgbClr>
                  </a:innerShdw>
                </a:effectLst>
              </a:rPr>
              <a:t> target = new </a:t>
            </a:r>
            <a:r>
              <a:rPr lang="en-US" altLang="ja-JP" sz="1100" b="1" dirty="0" err="1">
                <a:ln w="1905"/>
                <a:solidFill>
                  <a:srgbClr val="0070C0"/>
                </a:solidFill>
                <a:effectLst>
                  <a:innerShdw blurRad="69850" dist="43180" dir="5400000">
                    <a:srgbClr val="000000">
                      <a:alpha val="65000"/>
                    </a:srgbClr>
                  </a:innerShdw>
                </a:effectLst>
              </a:rPr>
              <a:t>memberinfo.InsertMemberInfoViewModel</a:t>
            </a:r>
            <a:r>
              <a:rPr lang="en-US" altLang="ja-JP" sz="1100" b="1" dirty="0">
                <a:ln w="1905"/>
                <a:solidFill>
                  <a:srgbClr val="0070C0"/>
                </a:solidFill>
                <a:effectLst>
                  <a:innerShdw blurRad="69850" dist="43180" dir="5400000">
                    <a:srgbClr val="000000">
                      <a:alpha val="65000"/>
                    </a:srgbClr>
                  </a:innerShdw>
                </a:effectLst>
              </a:rPr>
              <a:t>();</a:t>
            </a:r>
          </a:p>
          <a:p>
            <a:pPr algn="l"/>
            <a:r>
              <a:rPr lang="en-US" altLang="ja-JP" sz="1100" b="1" dirty="0">
                <a:ln w="1905"/>
                <a:solidFill>
                  <a:srgbClr val="0070C0"/>
                </a:solidFill>
                <a:effectLst>
                  <a:innerShdw blurRad="69850" dist="43180" dir="5400000">
                    <a:srgbClr val="000000">
                      <a:alpha val="65000"/>
                    </a:srgbClr>
                  </a:innerShdw>
                </a:effectLst>
              </a:rPr>
              <a:t>      </a:t>
            </a:r>
            <a:r>
              <a:rPr lang="en-US" altLang="ja-JP" sz="1100" b="1" dirty="0" err="1">
                <a:ln w="1905"/>
                <a:solidFill>
                  <a:srgbClr val="0070C0"/>
                </a:solidFill>
                <a:effectLst>
                  <a:innerShdw blurRad="69850" dist="43180" dir="5400000">
                    <a:srgbClr val="000000">
                      <a:alpha val="65000"/>
                    </a:srgbClr>
                  </a:innerShdw>
                </a:effectLst>
              </a:rPr>
              <a:t>target.ev_tapCleared</a:t>
            </a:r>
            <a:r>
              <a:rPr lang="en-US" altLang="ja-JP" sz="1100" b="1" dirty="0">
                <a:ln w="1905"/>
                <a:solidFill>
                  <a:srgbClr val="0070C0"/>
                </a:solidFill>
                <a:effectLst>
                  <a:innerShdw blurRad="69850" dist="43180" dir="5400000">
                    <a:srgbClr val="000000">
                      <a:alpha val="65000"/>
                    </a:srgbClr>
                  </a:innerShdw>
                </a:effectLst>
              </a:rPr>
              <a:t>(event);</a:t>
            </a:r>
          </a:p>
          <a:p>
            <a:pPr algn="l"/>
            <a:r>
              <a:rPr lang="en-US" altLang="ja-JP" sz="1100" b="1" dirty="0">
                <a:ln w="1905"/>
                <a:solidFill>
                  <a:srgbClr val="0070C0"/>
                </a:solidFill>
                <a:effectLst>
                  <a:innerShdw blurRad="69850" dist="43180" dir="5400000">
                    <a:srgbClr val="000000">
                      <a:alpha val="65000"/>
                    </a:srgbClr>
                  </a:innerShdw>
                </a:effectLst>
              </a:rPr>
              <a:t>    });</a:t>
            </a:r>
          </a:p>
          <a:p>
            <a:pPr algn="l"/>
            <a:r>
              <a:rPr lang="en-US" altLang="ja-JP" sz="1000" b="1" dirty="0"/>
              <a:t>  });</a:t>
            </a:r>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0" name="正方形/長方形 19"/>
          <p:cNvSpPr/>
          <p:nvPr/>
        </p:nvSpPr>
        <p:spPr>
          <a:xfrm>
            <a:off x="4000500" y="5291435"/>
            <a:ext cx="4724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“クリア完了画面”のイベントをマージ追加してください。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996015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20"/>
                                        </p:tgtEl>
                                        <p:attrNameLst>
                                          <p:attrName>r</p:attrName>
                                        </p:attrNameLst>
                                      </p:cBhvr>
                                    </p:animRot>
                                    <p:animRot by="-240000">
                                      <p:cBhvr>
                                        <p:cTn id="10" dur="200" fill="hold">
                                          <p:stCondLst>
                                            <p:cond delay="200"/>
                                          </p:stCondLst>
                                        </p:cTn>
                                        <p:tgtEl>
                                          <p:spTgt spid="20"/>
                                        </p:tgtEl>
                                        <p:attrNameLst>
                                          <p:attrName>r</p:attrName>
                                        </p:attrNameLst>
                                      </p:cBhvr>
                                    </p:animRot>
                                    <p:animRot by="240000">
                                      <p:cBhvr>
                                        <p:cTn id="11" dur="200" fill="hold">
                                          <p:stCondLst>
                                            <p:cond delay="400"/>
                                          </p:stCondLst>
                                        </p:cTn>
                                        <p:tgtEl>
                                          <p:spTgt spid="20"/>
                                        </p:tgtEl>
                                        <p:attrNameLst>
                                          <p:attrName>r</p:attrName>
                                        </p:attrNameLst>
                                      </p:cBhvr>
                                    </p:animRot>
                                    <p:animRot by="-240000">
                                      <p:cBhvr>
                                        <p:cTn id="12" dur="200" fill="hold">
                                          <p:stCondLst>
                                            <p:cond delay="600"/>
                                          </p:stCondLst>
                                        </p:cTn>
                                        <p:tgtEl>
                                          <p:spTgt spid="20"/>
                                        </p:tgtEl>
                                        <p:attrNameLst>
                                          <p:attrName>r</p:attrName>
                                        </p:attrNameLst>
                                      </p:cBhvr>
                                    </p:animRot>
                                    <p:animRot by="120000">
                                      <p:cBhvr>
                                        <p:cTn id="13" dur="200" fill="hold">
                                          <p:stCondLst>
                                            <p:cond delay="80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0"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10652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確認画面を表示する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a:t>  "use strict";</a:t>
            </a:r>
          </a:p>
          <a:p>
            <a:pPr algn="l"/>
            <a:r>
              <a:rPr lang="en-US" altLang="ja-JP" sz="1200" b="1" dirty="0"/>
              <a:t> </a:t>
            </a:r>
            <a:r>
              <a:rPr lang="en-US" altLang="ja-JP" sz="1200" b="1" dirty="0" smtClean="0"/>
              <a:t>  $("</a:t>
            </a:r>
            <a:r>
              <a:rPr lang="en-US" altLang="ja-JP" sz="1200" b="1" dirty="0"/>
              <a:t>body").</a:t>
            </a:r>
            <a:r>
              <a:rPr lang="en-US" altLang="ja-JP" sz="1200" b="1" dirty="0" err="1"/>
              <a:t>pagecontainer</a:t>
            </a:r>
            <a:r>
              <a:rPr lang="en-US" altLang="ja-JP" sz="1200" b="1" dirty="0"/>
              <a:t>("change", "#</a:t>
            </a:r>
            <a:r>
              <a:rPr lang="en-US" altLang="ja-JP" sz="1200" b="1" dirty="0" err="1"/>
              <a:t>InsertConf</a:t>
            </a:r>
            <a:r>
              <a:rPr lang="en-US" altLang="ja-JP" sz="1200" b="1" dirty="0"/>
              <a:t>", { transition: "slide" </a:t>
            </a:r>
            <a:r>
              <a:rPr lang="en-US" altLang="ja-JP" sz="1200" b="1" dirty="0" smtClean="0"/>
              <a:t>});</a:t>
            </a:r>
          </a:p>
          <a:p>
            <a:pPr algn="l"/>
            <a:r>
              <a:rPr lang="en-US" altLang="ja-JP" sz="1200" b="1" dirty="0" smtClean="0"/>
              <a:t>};</a:t>
            </a:r>
          </a:p>
          <a:p>
            <a:pPr algn="l"/>
            <a:endParaRPr lang="en-US" altLang="ja-JP" sz="1200" b="1"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コーディング（４／５）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69</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283952914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正方形/長方形 10"/>
          <p:cNvSpPr/>
          <p:nvPr/>
        </p:nvSpPr>
        <p:spPr bwMode="auto">
          <a:xfrm>
            <a:off x="5562600" y="105765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9" name="直線コネクタ 18"/>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0" name="直線コネクタ 19"/>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1" name="正方形/長方形 20"/>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a:xfrm>
            <a:off x="4038600" y="3594110"/>
            <a:ext cx="44958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「エディットボックスのクリア処理」を自動生成されたソースコードをマージした後に、実装します。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35378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7604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コーディング（４／５）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70</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1171348653"/>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smtClean="0">
                <a:solidFill>
                  <a:schemeClr val="bg1">
                    <a:lumMod val="50000"/>
                  </a:schemeClr>
                </a:solidFill>
              </a:rPr>
              <a:t>/**</a:t>
            </a:r>
            <a:endParaRPr lang="en-US" altLang="ja-JP" sz="1000" b="1" dirty="0">
              <a:solidFill>
                <a:schemeClr val="bg1">
                  <a:lumMod val="50000"/>
                </a:schemeClr>
              </a:solidFill>
            </a:endParaRP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確認画面を表示する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a:t>  "use strict";</a:t>
            </a:r>
          </a:p>
          <a:p>
            <a:pPr algn="l"/>
            <a:r>
              <a:rPr lang="en-US" altLang="ja-JP" sz="1200" b="1" dirty="0"/>
              <a:t>  </a:t>
            </a:r>
            <a:r>
              <a:rPr lang="en-US" altLang="ja-JP" sz="1200" b="1" dirty="0" smtClean="0"/>
              <a:t> </a:t>
            </a:r>
            <a:r>
              <a:rPr lang="en-US" altLang="ja-JP" sz="1200" b="1" dirty="0"/>
              <a:t>$("body").</a:t>
            </a:r>
            <a:r>
              <a:rPr lang="en-US" altLang="ja-JP" sz="1200" b="1" dirty="0" err="1"/>
              <a:t>pagecontainer</a:t>
            </a:r>
            <a:r>
              <a:rPr lang="en-US" altLang="ja-JP" sz="1200" b="1" dirty="0"/>
              <a:t>("change", "#</a:t>
            </a:r>
            <a:r>
              <a:rPr lang="en-US" altLang="ja-JP" sz="1200" b="1" dirty="0" err="1"/>
              <a:t>InsertConf</a:t>
            </a:r>
            <a:r>
              <a:rPr lang="en-US" altLang="ja-JP" sz="1200" b="1" dirty="0"/>
              <a:t>", { transition: "slide" });</a:t>
            </a:r>
          </a:p>
          <a:p>
            <a:pPr algn="l"/>
            <a:r>
              <a:rPr lang="en-US" altLang="ja-JP" sz="1200" b="1" dirty="0" smtClean="0"/>
              <a:t>};</a:t>
            </a:r>
            <a:endParaRPr lang="en-US" altLang="ja-JP" sz="1200" b="1" dirty="0"/>
          </a:p>
          <a:p>
            <a:pPr algn="l"/>
            <a:endParaRPr lang="en-US" altLang="ja-JP" sz="800" dirty="0"/>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エディットボックスをクリアし、クリア完了画面に遷移する。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000" b="1" dirty="0" err="1">
                <a:solidFill>
                  <a:schemeClr val="bg1">
                    <a:lumMod val="50000"/>
                  </a:schemeClr>
                </a:solidFill>
              </a:rPr>
              <a:t>memberinfo.InsertMemberInfoViewModel.prototype.ev_tapCleared</a:t>
            </a:r>
            <a:r>
              <a:rPr lang="en-US" altLang="ja-JP" sz="1000" b="1" dirty="0">
                <a:solidFill>
                  <a:schemeClr val="bg1">
                    <a:lumMod val="50000"/>
                  </a:schemeClr>
                </a:solidFill>
              </a:rPr>
              <a:t> = function (event) {</a:t>
            </a:r>
          </a:p>
          <a:p>
            <a:pPr algn="l"/>
            <a:r>
              <a:rPr lang="en-US" altLang="ja-JP" sz="1000" b="1" dirty="0">
                <a:solidFill>
                  <a:schemeClr val="bg1">
                    <a:lumMod val="50000"/>
                  </a:schemeClr>
                </a:solidFill>
              </a:rPr>
              <a:t>  "use strict";</a:t>
            </a:r>
          </a:p>
          <a:p>
            <a:pPr algn="l"/>
            <a:r>
              <a:rPr lang="en-US" altLang="ja-JP" sz="1000" b="1" dirty="0">
                <a:solidFill>
                  <a:schemeClr val="bg1">
                    <a:lumMod val="50000"/>
                  </a:schemeClr>
                </a:solidFill>
              </a:rPr>
              <a:t>  // </a:t>
            </a:r>
            <a:r>
              <a:rPr lang="ja-JP" altLang="en-US" sz="1000" b="1" dirty="0">
                <a:solidFill>
                  <a:schemeClr val="bg1">
                    <a:lumMod val="50000"/>
                  </a:schemeClr>
                </a:solidFill>
              </a:rPr>
              <a:t>会員情報登録画面初期表示時に、会員番号、会員名、住所、</a:t>
            </a:r>
            <a:r>
              <a:rPr lang="en-US" altLang="ja-JP" sz="1000" b="1" dirty="0">
                <a:solidFill>
                  <a:schemeClr val="bg1">
                    <a:lumMod val="50000"/>
                  </a:schemeClr>
                </a:solidFill>
              </a:rPr>
              <a:t>Email</a:t>
            </a:r>
            <a:r>
              <a:rPr lang="ja-JP" altLang="en-US" sz="1000" b="1" dirty="0">
                <a:solidFill>
                  <a:schemeClr val="bg1">
                    <a:lumMod val="50000"/>
                  </a:schemeClr>
                </a:solidFill>
              </a:rPr>
              <a:t>の入力欄を初期化する。</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InsertMemberInfo_MEMBER_NAME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InsertMemberInfo_MEMBER_ADDRESS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InsertMemberInfo_MEMBER_EMAIL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a:solidFill>
                  <a:schemeClr val="bg1">
                    <a:lumMod val="50000"/>
                  </a:schemeClr>
                </a:solidFill>
              </a:rPr>
              <a:t>  // </a:t>
            </a:r>
            <a:r>
              <a:rPr lang="ja-JP" altLang="en-US" sz="1000" b="1" dirty="0">
                <a:solidFill>
                  <a:schemeClr val="bg1">
                    <a:lumMod val="50000"/>
                  </a:schemeClr>
                </a:solidFill>
              </a:rPr>
              <a:t>クリア完了画面に遷移する。</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$("body").</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pagecontainer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("change",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p:txBody>
      </p:sp>
      <p:sp>
        <p:nvSpPr>
          <p:cNvPr id="12" name="正方形/長方形 11"/>
          <p:cNvSpPr/>
          <p:nvPr/>
        </p:nvSpPr>
        <p:spPr bwMode="auto">
          <a:xfrm>
            <a:off x="5562600" y="105765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9" name="正方形/長方形 18"/>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4" name="正方形/長方形 13"/>
          <p:cNvSpPr/>
          <p:nvPr/>
        </p:nvSpPr>
        <p:spPr>
          <a:xfrm>
            <a:off x="4055364" y="3121223"/>
            <a:ext cx="461467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自動生成されたソースコードをマージした後に実装</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02103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32" presetClass="emph" presetSubtype="0" fill="hold" grpId="1" nodeType="afterEffect">
                                  <p:stCondLst>
                                    <p:cond delay="0"/>
                                  </p:stCondLst>
                                  <p:childTnLst>
                                    <p:animRot by="120000">
                                      <p:cBhvr>
                                        <p:cTn id="14" dur="100" fill="hold">
                                          <p:stCondLst>
                                            <p:cond delay="0"/>
                                          </p:stCondLst>
                                        </p:cTn>
                                        <p:tgtEl>
                                          <p:spTgt spid="14"/>
                                        </p:tgtEl>
                                        <p:attrNameLst>
                                          <p:attrName>r</p:attrName>
                                        </p:attrNameLst>
                                      </p:cBhvr>
                                    </p:animRot>
                                    <p:animRot by="-240000">
                                      <p:cBhvr>
                                        <p:cTn id="15" dur="200" fill="hold">
                                          <p:stCondLst>
                                            <p:cond delay="200"/>
                                          </p:stCondLst>
                                        </p:cTn>
                                        <p:tgtEl>
                                          <p:spTgt spid="14"/>
                                        </p:tgtEl>
                                        <p:attrNameLst>
                                          <p:attrName>r</p:attrName>
                                        </p:attrNameLst>
                                      </p:cBhvr>
                                    </p:animRot>
                                    <p:animRot by="240000">
                                      <p:cBhvr>
                                        <p:cTn id="16" dur="200" fill="hold">
                                          <p:stCondLst>
                                            <p:cond delay="400"/>
                                          </p:stCondLst>
                                        </p:cTn>
                                        <p:tgtEl>
                                          <p:spTgt spid="14"/>
                                        </p:tgtEl>
                                        <p:attrNameLst>
                                          <p:attrName>r</p:attrName>
                                        </p:attrNameLst>
                                      </p:cBhvr>
                                    </p:animRot>
                                    <p:animRot by="-240000">
                                      <p:cBhvr>
                                        <p:cTn id="17" dur="200" fill="hold">
                                          <p:stCondLst>
                                            <p:cond delay="600"/>
                                          </p:stCondLst>
                                        </p:cTn>
                                        <p:tgtEl>
                                          <p:spTgt spid="14"/>
                                        </p:tgtEl>
                                        <p:attrNameLst>
                                          <p:attrName>r</p:attrName>
                                        </p:attrNameLst>
                                      </p:cBhvr>
                                    </p:animRot>
                                    <p:animRot by="120000">
                                      <p:cBhvr>
                                        <p:cTn id="18" dur="200" fill="hold">
                                          <p:stCondLst>
                                            <p:cond delay="80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4" grpId="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コーディング（５／５）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71</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a:t>
            </a:r>
            <a:r>
              <a:rPr lang="en-US" altLang="ja-JP" sz="1000" b="1" dirty="0" err="1">
                <a:solidFill>
                  <a:schemeClr val="bg1">
                    <a:lumMod val="50000"/>
                  </a:schemeClr>
                </a:solidFill>
              </a:rPr>
              <a:t>fileoverview</a:t>
            </a:r>
            <a:r>
              <a:rPr lang="en-US" altLang="ja-JP" sz="1000" b="1" dirty="0">
                <a:solidFill>
                  <a:schemeClr val="bg1">
                    <a:lumMod val="50000"/>
                  </a:schemeClr>
                </a:solidFill>
              </a:rPr>
              <a:t>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の業務処理を定義するファイル。</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endParaRPr lang="en-US" altLang="ja-JP" sz="1000" b="1" dirty="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の業務処理定義クラス。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a:t>
            </a:r>
            <a:endParaRPr lang="en-US" altLang="ja-JP" sz="1000" b="1" dirty="0">
              <a:solidFill>
                <a:schemeClr val="bg1">
                  <a:lumMod val="50000"/>
                </a:schemeClr>
              </a:solidFill>
            </a:endParaRPr>
          </a:p>
          <a:p>
            <a:pPr algn="l"/>
            <a:r>
              <a:rPr lang="en-US" altLang="ja-JP" sz="1000" b="1" dirty="0">
                <a:solidFill>
                  <a:schemeClr val="bg1">
                    <a:lumMod val="50000"/>
                  </a:schemeClr>
                </a:solidFill>
              </a:rPr>
              <a:t> * @class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@constructor</a:t>
            </a:r>
          </a:p>
          <a:p>
            <a:pPr algn="l"/>
            <a:r>
              <a:rPr lang="en-US" altLang="ja-JP" sz="1000" b="1" dirty="0">
                <a:solidFill>
                  <a:schemeClr val="bg1">
                    <a:lumMod val="50000"/>
                  </a:schemeClr>
                </a:solidFill>
              </a:rPr>
              <a:t> */</a:t>
            </a:r>
          </a:p>
          <a:p>
            <a:pPr algn="l"/>
            <a:r>
              <a:rPr lang="en-US" altLang="ja-JP" sz="1100" b="1" dirty="0" err="1"/>
              <a:t>memberinfo.InsertClearedViewModel</a:t>
            </a:r>
            <a:r>
              <a:rPr lang="en-US" altLang="ja-JP" sz="1100" b="1" dirty="0"/>
              <a:t> = function () {</a:t>
            </a:r>
          </a:p>
          <a:p>
            <a:pPr algn="l"/>
            <a:r>
              <a:rPr lang="en-US" altLang="ja-JP" sz="1100" b="1" dirty="0"/>
              <a:t>  "use strict</a:t>
            </a:r>
            <a:r>
              <a:rPr lang="en-US" altLang="ja-JP" sz="1100" b="1" dirty="0" smtClean="0"/>
              <a:t>";</a:t>
            </a:r>
          </a:p>
          <a:p>
            <a:pPr algn="l"/>
            <a:r>
              <a:rPr lang="en-US" altLang="ja-JP" sz="1100" b="1" dirty="0" smtClean="0"/>
              <a:t>};</a:t>
            </a:r>
            <a:endParaRPr lang="en-US" altLang="ja-JP" sz="11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insertcleared_viewmodel.js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167834059"/>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038600" y="3930090"/>
            <a:ext cx="4419600" cy="73866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「クリア完了画面」から「会員情報登録画面」に戻る自動生成されたソースコードをマージし、ページ</a:t>
            </a:r>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遷移</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のコメントアウトを無効にします。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349641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8"/>
                                        </p:tgtEl>
                                        <p:attrNameLst>
                                          <p:attrName>r</p:attrName>
                                        </p:attrNameLst>
                                      </p:cBhvr>
                                    </p:animRot>
                                    <p:animRot by="-240000">
                                      <p:cBhvr>
                                        <p:cTn id="7" dur="200" fill="hold">
                                          <p:stCondLst>
                                            <p:cond delay="200"/>
                                          </p:stCondLst>
                                        </p:cTn>
                                        <p:tgtEl>
                                          <p:spTgt spid="18"/>
                                        </p:tgtEl>
                                        <p:attrNameLst>
                                          <p:attrName>r</p:attrName>
                                        </p:attrNameLst>
                                      </p:cBhvr>
                                    </p:animRot>
                                    <p:animRot by="240000">
                                      <p:cBhvr>
                                        <p:cTn id="8" dur="200" fill="hold">
                                          <p:stCondLst>
                                            <p:cond delay="400"/>
                                          </p:stCondLst>
                                        </p:cTn>
                                        <p:tgtEl>
                                          <p:spTgt spid="18"/>
                                        </p:tgtEl>
                                        <p:attrNameLst>
                                          <p:attrName>r</p:attrName>
                                        </p:attrNameLst>
                                      </p:cBhvr>
                                    </p:animRot>
                                    <p:animRot by="-240000">
                                      <p:cBhvr>
                                        <p:cTn id="9" dur="200" fill="hold">
                                          <p:stCondLst>
                                            <p:cond delay="600"/>
                                          </p:stCondLst>
                                        </p:cTn>
                                        <p:tgtEl>
                                          <p:spTgt spid="18"/>
                                        </p:tgtEl>
                                        <p:attrNameLst>
                                          <p:attrName>r</p:attrName>
                                        </p:attrNameLst>
                                      </p:cBhvr>
                                    </p:animRot>
                                    <p:animRot by="120000">
                                      <p:cBhvr>
                                        <p:cTn id="10"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9890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コーディング（５／５）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72</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211661092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テキスト ボックス 1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a:solidFill>
                <a:srgbClr val="7030A0"/>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a:t>
            </a:r>
            <a:r>
              <a:rPr lang="en-US" altLang="ja-JP" sz="1000" b="1" dirty="0" err="1">
                <a:solidFill>
                  <a:schemeClr val="bg1">
                    <a:lumMod val="50000"/>
                  </a:schemeClr>
                </a:solidFill>
              </a:rPr>
              <a:t>fileoverview</a:t>
            </a:r>
            <a:r>
              <a:rPr lang="en-US" altLang="ja-JP" sz="1000" b="1" dirty="0">
                <a:solidFill>
                  <a:schemeClr val="bg1">
                    <a:lumMod val="50000"/>
                  </a:schemeClr>
                </a:solidFill>
              </a:rPr>
              <a:t>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の業務処理を定義するファイル。</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endParaRPr lang="en-US" altLang="ja-JP" sz="1000" b="1" dirty="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の業務処理定義クラス。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a:t>
            </a:r>
            <a:endParaRPr lang="en-US" altLang="ja-JP" sz="1000" b="1" dirty="0">
              <a:solidFill>
                <a:schemeClr val="bg1">
                  <a:lumMod val="50000"/>
                </a:schemeClr>
              </a:solidFill>
            </a:endParaRPr>
          </a:p>
          <a:p>
            <a:pPr algn="l"/>
            <a:r>
              <a:rPr lang="en-US" altLang="ja-JP" sz="1000" b="1" dirty="0">
                <a:solidFill>
                  <a:schemeClr val="bg1">
                    <a:lumMod val="50000"/>
                  </a:schemeClr>
                </a:solidFill>
              </a:rPr>
              <a:t> * @class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@constructor</a:t>
            </a:r>
          </a:p>
          <a:p>
            <a:pPr algn="l"/>
            <a:r>
              <a:rPr lang="en-US" altLang="ja-JP" sz="1000" b="1" dirty="0">
                <a:solidFill>
                  <a:schemeClr val="bg1">
                    <a:lumMod val="50000"/>
                  </a:schemeClr>
                </a:solidFill>
              </a:rPr>
              <a:t> */</a:t>
            </a:r>
          </a:p>
          <a:p>
            <a:pPr algn="l"/>
            <a:r>
              <a:rPr lang="en-US" altLang="ja-JP" sz="1100" b="1" dirty="0" err="1"/>
              <a:t>memberinfo.InsertClearedViewModel</a:t>
            </a:r>
            <a:r>
              <a:rPr lang="en-US" altLang="ja-JP" sz="1100" b="1" dirty="0"/>
              <a:t> = function () {</a:t>
            </a:r>
          </a:p>
          <a:p>
            <a:pPr algn="l"/>
            <a:r>
              <a:rPr lang="en-US" altLang="ja-JP" sz="1100" b="1" dirty="0"/>
              <a:t>  "use strict";</a:t>
            </a:r>
          </a:p>
          <a:p>
            <a:pPr algn="l"/>
            <a:r>
              <a:rPr lang="en-US" altLang="ja-JP" sz="1100" b="1" dirty="0"/>
              <a:t>};</a:t>
            </a:r>
          </a:p>
          <a:p>
            <a:pPr algn="l"/>
            <a:endParaRPr lang="en-US" altLang="ja-JP" sz="1000" b="1" dirty="0">
              <a:solidFill>
                <a:srgbClr val="7030A0"/>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 </a:t>
            </a:r>
            <a:r>
              <a:rPr lang="ja-JP" altLang="en-US" sz="1000" b="1" dirty="0">
                <a:solidFill>
                  <a:schemeClr val="bg1">
                    <a:lumMod val="50000"/>
                  </a:schemeClr>
                </a:solidFill>
              </a:rPr>
              <a:t>会員情報登録画面に戻る。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memberinfo.InsertClearedViewModel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memberinfo.InsertClearedViewModel.prototype.ev_tapOk</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function (event) {</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"use strict";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body").</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pagecontainer</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("change",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r>
              <a:rPr lang="en-US" altLang="ja-JP"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insertcleared_viewmodel.js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sp>
        <p:nvSpPr>
          <p:cNvPr id="19" name="正方形/長方形 18"/>
          <p:cNvSpPr/>
          <p:nvPr/>
        </p:nvSpPr>
        <p:spPr>
          <a:xfrm>
            <a:off x="4267200" y="5334000"/>
            <a:ext cx="39624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自動生成されたソースコードをマージした後にコメントアウトを無効化</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747252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32" presetClass="emph" presetSubtype="0" fill="hold" grpId="1" nodeType="afterEffect">
                                  <p:stCondLst>
                                    <p:cond delay="0"/>
                                  </p:stCondLst>
                                  <p:childTnLst>
                                    <p:animRot by="120000">
                                      <p:cBhvr>
                                        <p:cTn id="14" dur="100" fill="hold">
                                          <p:stCondLst>
                                            <p:cond delay="0"/>
                                          </p:stCondLst>
                                        </p:cTn>
                                        <p:tgtEl>
                                          <p:spTgt spid="19"/>
                                        </p:tgtEl>
                                        <p:attrNameLst>
                                          <p:attrName>r</p:attrName>
                                        </p:attrNameLst>
                                      </p:cBhvr>
                                    </p:animRot>
                                    <p:animRot by="-240000">
                                      <p:cBhvr>
                                        <p:cTn id="15" dur="200" fill="hold">
                                          <p:stCondLst>
                                            <p:cond delay="200"/>
                                          </p:stCondLst>
                                        </p:cTn>
                                        <p:tgtEl>
                                          <p:spTgt spid="19"/>
                                        </p:tgtEl>
                                        <p:attrNameLst>
                                          <p:attrName>r</p:attrName>
                                        </p:attrNameLst>
                                      </p:cBhvr>
                                    </p:animRot>
                                    <p:animRot by="240000">
                                      <p:cBhvr>
                                        <p:cTn id="16" dur="200" fill="hold">
                                          <p:stCondLst>
                                            <p:cond delay="400"/>
                                          </p:stCondLst>
                                        </p:cTn>
                                        <p:tgtEl>
                                          <p:spTgt spid="19"/>
                                        </p:tgtEl>
                                        <p:attrNameLst>
                                          <p:attrName>r</p:attrName>
                                        </p:attrNameLst>
                                      </p:cBhvr>
                                    </p:animRot>
                                    <p:animRot by="-240000">
                                      <p:cBhvr>
                                        <p:cTn id="17" dur="200" fill="hold">
                                          <p:stCondLst>
                                            <p:cond delay="600"/>
                                          </p:stCondLst>
                                        </p:cTn>
                                        <p:tgtEl>
                                          <p:spTgt spid="19"/>
                                        </p:tgtEl>
                                        <p:attrNameLst>
                                          <p:attrName>r</p:attrName>
                                        </p:attrNameLst>
                                      </p:cBhvr>
                                    </p:animRot>
                                    <p:animRot by="120000">
                                      <p:cBhvr>
                                        <p:cTn id="18"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19"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フッター プレースホルダー 2"/>
          <p:cNvSpPr>
            <a:spLocks noGrp="1"/>
          </p:cNvSpPr>
          <p:nvPr>
            <p:ph type="ftr" sz="quarter" idx="10"/>
          </p:nvPr>
        </p:nvSpPr>
        <p:spPr>
          <a:noFill/>
        </p:spPr>
        <p:txBody>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800" smtClean="0"/>
              <a:t>© NEC Corporation 2015</a:t>
            </a:r>
            <a:endParaRPr lang="en-US" altLang="ja-JP" sz="800" dirty="0" smtClean="0">
              <a:latin typeface="HGP創英角ｺﾞｼｯｸUB" pitchFamily="50" charset="-128"/>
            </a:endParaRPr>
          </a:p>
        </p:txBody>
      </p:sp>
      <p:sp>
        <p:nvSpPr>
          <p:cNvPr id="26627" name="スライド番号プレースホルダー 3"/>
          <p:cNvSpPr>
            <a:spLocks noGrp="1"/>
          </p:cNvSpPr>
          <p:nvPr>
            <p:ph type="sldNum" sz="quarter" idx="11"/>
          </p:nvPr>
        </p:nvSpPr>
        <p:spPr>
          <a:noFill/>
        </p:spPr>
        <p:txBody>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1000" smtClean="0">
                <a:latin typeface="HGP創英角ｺﾞｼｯｸUB" pitchFamily="50" charset="-128"/>
              </a:rPr>
              <a:t>Page </a:t>
            </a:r>
            <a:fld id="{78B50EB6-D5DA-4D9A-9082-ADC30C996B7A}" type="slidenum">
              <a:rPr lang="en-US" altLang="ja-JP" sz="1000" smtClean="0">
                <a:latin typeface="HGP創英角ｺﾞｼｯｸUB" pitchFamily="50" charset="-128"/>
              </a:rPr>
              <a:pPr eaLnBrk="1" hangingPunct="1">
                <a:spcBef>
                  <a:spcPct val="0"/>
                </a:spcBef>
                <a:buClrTx/>
                <a:buFontTx/>
                <a:buNone/>
              </a:pPr>
              <a:t>73</a:t>
            </a:fld>
            <a:endParaRPr lang="en-US" altLang="ja-JP" sz="1000" smtClean="0">
              <a:latin typeface="HGP創英角ｺﾞｼｯｸUB" pitchFamily="50" charset="-128"/>
            </a:endParaRPr>
          </a:p>
        </p:txBody>
      </p:sp>
      <p:sp>
        <p:nvSpPr>
          <p:cNvPr id="374786" name="Text Box 2"/>
          <p:cNvSpPr txBox="1">
            <a:spLocks noChangeArrowheads="1"/>
          </p:cNvSpPr>
          <p:nvPr/>
        </p:nvSpPr>
        <p:spPr bwMode="auto">
          <a:xfrm>
            <a:off x="1874838" y="2786063"/>
            <a:ext cx="5478462" cy="1895475"/>
          </a:xfrm>
          <a:prstGeom prst="rect">
            <a:avLst/>
          </a:prstGeom>
          <a:noFill/>
          <a:ln>
            <a:noFill/>
          </a:ln>
          <a:effectLst>
            <a:prstShdw prst="shdw17" dist="17961" dir="2700000">
              <a:srgbClr val="CCFFCC">
                <a:gamma/>
                <a:shade val="60000"/>
                <a:invGamma/>
              </a:srgbClr>
            </a:prstShdw>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eaLnBrk="0" hangingPunct="0">
              <a:defRPr kumimoji="1" sz="2200">
                <a:solidFill>
                  <a:schemeClr val="tx1"/>
                </a:solidFill>
                <a:latin typeface="Arial" charset="0"/>
                <a:ea typeface="HGP創英角ｺﾞｼｯｸUB" pitchFamily="50" charset="-128"/>
              </a:defRPr>
            </a:lvl1pPr>
            <a:lvl2pPr marL="742950" indent="-285750" eaLnBrk="0" hangingPunct="0">
              <a:defRPr kumimoji="1" sz="2200">
                <a:solidFill>
                  <a:schemeClr val="tx1"/>
                </a:solidFill>
                <a:latin typeface="Arial" charset="0"/>
                <a:ea typeface="HGP創英角ｺﾞｼｯｸUB" pitchFamily="50" charset="-128"/>
              </a:defRPr>
            </a:lvl2pPr>
            <a:lvl3pPr marL="1143000" indent="-228600" eaLnBrk="0" hangingPunct="0">
              <a:defRPr kumimoji="1" sz="2200">
                <a:solidFill>
                  <a:schemeClr val="tx1"/>
                </a:solidFill>
                <a:latin typeface="Arial" charset="0"/>
                <a:ea typeface="HGP創英角ｺﾞｼｯｸUB" pitchFamily="50" charset="-128"/>
              </a:defRPr>
            </a:lvl3pPr>
            <a:lvl4pPr marL="1600200" indent="-228600" eaLnBrk="0" hangingPunct="0">
              <a:defRPr kumimoji="1" sz="2200">
                <a:solidFill>
                  <a:schemeClr val="tx1"/>
                </a:solidFill>
                <a:latin typeface="Arial" charset="0"/>
                <a:ea typeface="HGP創英角ｺﾞｼｯｸUB" pitchFamily="50" charset="-128"/>
              </a:defRPr>
            </a:lvl4pPr>
            <a:lvl5pPr marL="2057400" indent="-228600" eaLnBrk="0" hangingPunct="0">
              <a:defRPr kumimoji="1" sz="2200">
                <a:solidFill>
                  <a:schemeClr val="tx1"/>
                </a:solidFill>
                <a:latin typeface="Arial" charset="0"/>
                <a:ea typeface="HGP創英角ｺﾞｼｯｸUB" pitchFamily="50" charset="-128"/>
              </a:defRPr>
            </a:lvl5pPr>
            <a:lvl6pPr marL="25146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6pPr>
            <a:lvl7pPr marL="29718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7pPr>
            <a:lvl8pPr marL="34290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8pPr>
            <a:lvl9pPr marL="38862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9pPr>
          </a:lstStyle>
          <a:p>
            <a:pPr eaLnBrk="1" hangingPunct="1">
              <a:lnSpc>
                <a:spcPct val="90000"/>
              </a:lnSpc>
              <a:spcBef>
                <a:spcPct val="20000"/>
              </a:spcBef>
              <a:defRPr/>
            </a:pPr>
            <a:r>
              <a:rPr lang="en-US" altLang="ja-JP" sz="2000" u="sng" smtClean="0">
                <a:latin typeface="HGP創英角ｺﾞｼｯｸUB" pitchFamily="50" charset="-128"/>
              </a:rPr>
              <a:t>SystemDirector Enterprise</a:t>
            </a:r>
            <a:r>
              <a:rPr lang="ja-JP" altLang="en-US" sz="2000" u="sng" smtClean="0">
                <a:latin typeface="HGP創英角ｺﾞｼｯｸUB" pitchFamily="50" charset="-128"/>
              </a:rPr>
              <a:t>　問合せ窓口 宛</a:t>
            </a:r>
          </a:p>
          <a:p>
            <a:pPr eaLnBrk="1" hangingPunct="1">
              <a:lnSpc>
                <a:spcPct val="90000"/>
              </a:lnSpc>
              <a:spcBef>
                <a:spcPct val="20000"/>
              </a:spcBef>
              <a:defRPr/>
            </a:pPr>
            <a:r>
              <a:rPr lang="ja-JP" altLang="en-US" sz="3600" smtClean="0">
                <a:effectLst>
                  <a:outerShdw blurRad="38100" dist="38100" dir="2700000" algn="tl">
                    <a:srgbClr val="C0C0C0"/>
                  </a:outerShdw>
                </a:effectLst>
                <a:latin typeface="HGP創英角ｺﾞｼｯｸUB" pitchFamily="50" charset="-128"/>
              </a:rPr>
              <a:t>      </a:t>
            </a:r>
            <a:r>
              <a:rPr lang="en-US" altLang="ja-JP" sz="3600" smtClean="0">
                <a:solidFill>
                  <a:srgbClr val="3333FF"/>
                </a:solidFill>
                <a:latin typeface="HGP創英角ｺﾞｼｯｸUB" pitchFamily="50" charset="-128"/>
              </a:rPr>
              <a:t>info@sdent.jp.nec.com</a:t>
            </a:r>
          </a:p>
          <a:p>
            <a:pPr eaLnBrk="1" hangingPunct="1">
              <a:lnSpc>
                <a:spcPct val="90000"/>
              </a:lnSpc>
              <a:spcBef>
                <a:spcPct val="20000"/>
              </a:spcBef>
              <a:defRPr/>
            </a:pPr>
            <a:endParaRPr lang="en-US" altLang="ja-JP" sz="500" smtClean="0">
              <a:solidFill>
                <a:srgbClr val="3333FF"/>
              </a:solidFill>
              <a:effectLst>
                <a:outerShdw blurRad="38100" dist="38100" dir="2700000" algn="tl">
                  <a:srgbClr val="C0C0C0"/>
                </a:outerShdw>
              </a:effectLst>
              <a:latin typeface="HGP創英角ｺﾞｼｯｸUB" pitchFamily="50" charset="-128"/>
            </a:endParaRPr>
          </a:p>
          <a:p>
            <a:pPr eaLnBrk="1" hangingPunct="1">
              <a:lnSpc>
                <a:spcPct val="90000"/>
              </a:lnSpc>
              <a:spcBef>
                <a:spcPct val="20000"/>
              </a:spcBef>
              <a:defRPr/>
            </a:pPr>
            <a:endParaRPr lang="en-US" altLang="ja-JP" sz="1400" b="1" smtClean="0">
              <a:solidFill>
                <a:srgbClr val="3333FF"/>
              </a:solidFill>
              <a:latin typeface="HGP創英角ｺﾞｼｯｸUB" pitchFamily="50" charset="-128"/>
            </a:endParaRPr>
          </a:p>
          <a:p>
            <a:pPr eaLnBrk="1" hangingPunct="1">
              <a:lnSpc>
                <a:spcPct val="90000"/>
              </a:lnSpc>
              <a:spcBef>
                <a:spcPct val="20000"/>
              </a:spcBef>
              <a:defRPr/>
            </a:pPr>
            <a:r>
              <a:rPr lang="en-US" altLang="ja-JP" sz="1800" smtClean="0">
                <a:effectLst>
                  <a:outerShdw blurRad="38100" dist="38100" dir="2700000" algn="tl">
                    <a:srgbClr val="C0C0C0"/>
                  </a:outerShdw>
                </a:effectLst>
                <a:latin typeface="HGP創英角ｺﾞｼｯｸUB" pitchFamily="50" charset="-128"/>
              </a:rPr>
              <a:t> </a:t>
            </a:r>
            <a:r>
              <a:rPr lang="ja-JP" altLang="en-US" sz="1800" smtClean="0">
                <a:effectLst>
                  <a:outerShdw blurRad="38100" dist="38100" dir="2700000" algn="tl">
                    <a:srgbClr val="C0C0C0"/>
                  </a:outerShdw>
                </a:effectLst>
                <a:latin typeface="HGP創英角ｺﾞｼｯｸUB" pitchFamily="50" charset="-128"/>
              </a:rPr>
              <a:t>技術面、ビジネス面、どのような内容にもお答えします。</a:t>
            </a:r>
          </a:p>
          <a:p>
            <a:pPr eaLnBrk="1" hangingPunct="1">
              <a:lnSpc>
                <a:spcPct val="90000"/>
              </a:lnSpc>
              <a:spcBef>
                <a:spcPct val="20000"/>
              </a:spcBef>
              <a:defRPr/>
            </a:pPr>
            <a:r>
              <a:rPr lang="ja-JP" altLang="en-US" sz="1800" smtClean="0">
                <a:effectLst>
                  <a:outerShdw blurRad="38100" dist="38100" dir="2700000" algn="tl">
                    <a:srgbClr val="C0C0C0"/>
                  </a:outerShdw>
                </a:effectLst>
                <a:latin typeface="HGP創英角ｺﾞｼｯｸUB" pitchFamily="50" charset="-128"/>
              </a:rPr>
              <a:t> お気軽にお問い合わせ下さい。</a:t>
            </a:r>
          </a:p>
        </p:txBody>
      </p:sp>
      <p:pic>
        <p:nvPicPr>
          <p:cNvPr id="26629" name="Picture 3" descr="SDE_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9700" y="1614488"/>
            <a:ext cx="3997325"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グループ化 1"/>
          <p:cNvGrpSpPr>
            <a:grpSpLocks/>
          </p:cNvGrpSpPr>
          <p:nvPr/>
        </p:nvGrpSpPr>
        <p:grpSpPr bwMode="auto">
          <a:xfrm>
            <a:off x="0" y="7938"/>
            <a:ext cx="9144000" cy="6850062"/>
            <a:chOff x="-508" y="8620"/>
            <a:chExt cx="9144508" cy="6849380"/>
          </a:xfrm>
        </p:grpSpPr>
        <p:sp>
          <p:nvSpPr>
            <p:cNvPr id="4" name="正方形/長方形 3"/>
            <p:cNvSpPr/>
            <p:nvPr/>
          </p:nvSpPr>
          <p:spPr>
            <a:xfrm>
              <a:off x="-508" y="8620"/>
              <a:ext cx="9144508" cy="684938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532" y="1592796"/>
              <a:ext cx="8388932" cy="1338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コンテンツ プレースホルダー 1"/>
            <p:cNvSpPr txBox="1">
              <a:spLocks/>
            </p:cNvSpPr>
            <p:nvPr/>
          </p:nvSpPr>
          <p:spPr>
            <a:xfrm>
              <a:off x="359875" y="3537281"/>
              <a:ext cx="8388816" cy="2520699"/>
            </a:xfrm>
            <a:prstGeom prst="rect">
              <a:avLst/>
            </a:prstGeom>
          </p:spPr>
          <p:txBody>
            <a:bodyPr/>
            <a:lstStyle>
              <a:lvl1pPr algn="l" rtl="0" eaLnBrk="1" fontAlgn="base" hangingPunct="1">
                <a:spcBef>
                  <a:spcPct val="20000"/>
                </a:spcBef>
                <a:spcAft>
                  <a:spcPct val="0"/>
                </a:spcAft>
                <a:buClr>
                  <a:schemeClr val="accent5">
                    <a:lumMod val="75000"/>
                  </a:schemeClr>
                </a:buClr>
                <a:buFont typeface="Arial" charset="0"/>
                <a:buChar char="▌"/>
                <a:defRPr kumimoji="1" sz="2200">
                  <a:solidFill>
                    <a:schemeClr val="tx1"/>
                  </a:solidFill>
                  <a:latin typeface="+mn-lt"/>
                  <a:ea typeface="+mn-ea"/>
                  <a:cs typeface="+mn-cs"/>
                </a:defRPr>
              </a:lvl1pPr>
              <a:lvl2pPr marL="179388" algn="l" rtl="0" eaLnBrk="1" fontAlgn="base" hangingPunct="1">
                <a:spcBef>
                  <a:spcPct val="20000"/>
                </a:spcBef>
                <a:spcAft>
                  <a:spcPct val="0"/>
                </a:spcAft>
                <a:buClr>
                  <a:schemeClr val="accent5">
                    <a:lumMod val="75000"/>
                  </a:schemeClr>
                </a:buClr>
                <a:buFont typeface="Wingdings" pitchFamily="2" charset="2"/>
                <a:buChar char="l"/>
                <a:defRPr kumimoji="1" sz="2000">
                  <a:solidFill>
                    <a:schemeClr val="tx1"/>
                  </a:solidFill>
                  <a:latin typeface="+mn-lt"/>
                  <a:ea typeface="+mn-ea"/>
                </a:defRPr>
              </a:lvl2pPr>
              <a:lvl3pPr marL="358775" indent="3175" algn="l" rtl="0" eaLnBrk="1" fontAlgn="base" hangingPunct="1">
                <a:spcBef>
                  <a:spcPct val="20000"/>
                </a:spcBef>
                <a:spcAft>
                  <a:spcPct val="0"/>
                </a:spcAft>
                <a:buClr>
                  <a:schemeClr val="accent5">
                    <a:lumMod val="75000"/>
                  </a:schemeClr>
                </a:buClr>
                <a:buFont typeface="Arial" charset="0"/>
                <a:buChar char="•"/>
                <a:defRPr kumimoji="1">
                  <a:solidFill>
                    <a:schemeClr val="tx1"/>
                  </a:solidFill>
                  <a:latin typeface="+mn-lt"/>
                  <a:ea typeface="+mn-ea"/>
                </a:defRPr>
              </a:lvl3pPr>
              <a:lvl4pPr marL="541338" algn="l" rtl="0" eaLnBrk="1" fontAlgn="base" hangingPunct="1">
                <a:spcBef>
                  <a:spcPct val="20000"/>
                </a:spcBef>
                <a:spcAft>
                  <a:spcPct val="0"/>
                </a:spcAft>
                <a:buClr>
                  <a:schemeClr val="accent5">
                    <a:lumMod val="75000"/>
                  </a:schemeClr>
                </a:buClr>
                <a:buFont typeface="Tahoma" pitchFamily="34" charset="0"/>
                <a:buChar char="–"/>
                <a:defRPr kumimoji="1" sz="16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6pPr>
              <a:lvl7pPr marL="29718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7pPr>
              <a:lvl8pPr marL="34290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8pPr>
              <a:lvl9pPr marL="38862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9pPr>
            </a:lstStyle>
            <a:p>
              <a:pPr algn="ctr">
                <a:buFont typeface="Arial" charset="0"/>
                <a:buNone/>
                <a:defRPr/>
              </a:pPr>
              <a:r>
                <a:rPr lang="ja-JP" altLang="en-US" sz="1400" kern="0" dirty="0" smtClean="0"/>
                <a:t>未来に向かい、人が生きる、豊かに生きるために欠かせないもの。</a:t>
              </a:r>
            </a:p>
            <a:p>
              <a:pPr algn="ctr">
                <a:buFont typeface="Arial" charset="0"/>
                <a:buNone/>
                <a:defRPr/>
              </a:pPr>
              <a:r>
                <a:rPr lang="ja-JP" altLang="en-US" sz="1400" kern="0" dirty="0" smtClean="0"/>
                <a:t>それは「安全」「安心」「効率」「公平」という価値が実現された社会です。</a:t>
              </a:r>
              <a:endParaRPr lang="en-US" altLang="ja-JP" sz="1400" kern="0" dirty="0" smtClean="0"/>
            </a:p>
            <a:p>
              <a:pPr algn="ctr">
                <a:buFont typeface="Arial" charset="0"/>
                <a:buNone/>
                <a:defRPr/>
              </a:pPr>
              <a:endParaRPr lang="ja-JP" altLang="en-US" sz="1400" kern="0" dirty="0" smtClean="0"/>
            </a:p>
            <a:p>
              <a:pPr algn="ctr">
                <a:buFont typeface="Arial" charset="0"/>
                <a:buNone/>
                <a:defRPr/>
              </a:pPr>
              <a:r>
                <a:rPr lang="en-US" altLang="ja-JP" sz="1400" kern="0" dirty="0" smtClean="0"/>
                <a:t>NEC</a:t>
              </a:r>
              <a:r>
                <a:rPr lang="ja-JP" altLang="en-US" sz="1400" kern="0" dirty="0" smtClean="0"/>
                <a:t>は、ネットワーク技術とコンピューティング技術をあわせ持つ類のないインテグレーターとして</a:t>
              </a:r>
              <a:endParaRPr lang="en-US" altLang="ja-JP" sz="1400" kern="0" dirty="0" smtClean="0"/>
            </a:p>
            <a:p>
              <a:pPr algn="ctr">
                <a:buFont typeface="Arial" charset="0"/>
                <a:buNone/>
                <a:defRPr/>
              </a:pPr>
              <a:r>
                <a:rPr lang="ja-JP" altLang="en-US" sz="1400" kern="0" dirty="0" smtClean="0"/>
                <a:t>リーダーシップを発揮し、卓越した技術とさまざまな知見やアイデアを融合することで、</a:t>
              </a:r>
              <a:endParaRPr lang="en-US" altLang="ja-JP" sz="1400" kern="0" dirty="0" smtClean="0"/>
            </a:p>
            <a:p>
              <a:pPr algn="ctr">
                <a:buFont typeface="Arial" charset="0"/>
                <a:buNone/>
                <a:defRPr/>
              </a:pPr>
              <a:r>
                <a:rPr lang="ja-JP" altLang="en-US" sz="1400" kern="0" dirty="0" smtClean="0"/>
                <a:t>世界の国々や地域の人々と協奏しながら、</a:t>
              </a:r>
              <a:endParaRPr lang="en-US" altLang="ja-JP" sz="1400" kern="0" dirty="0" smtClean="0"/>
            </a:p>
            <a:p>
              <a:pPr algn="ctr">
                <a:buFont typeface="Arial" charset="0"/>
                <a:buNone/>
                <a:defRPr/>
              </a:pPr>
              <a:r>
                <a:rPr lang="ja-JP" altLang="en-US" sz="1400" kern="0" dirty="0" smtClean="0"/>
                <a:t>明るく希望に満ちた暮らしと社会を実現し、未来につなげていきます。</a:t>
              </a:r>
              <a:endParaRPr lang="ja-JP" altLang="en-US" sz="1400" kern="0" dirty="0"/>
            </a:p>
          </p:txBody>
        </p:sp>
      </p:grpSp>
      <p:sp>
        <p:nvSpPr>
          <p:cNvPr id="2" name="フッター プレースホルダー 1"/>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3" name="スライド番号プレースホルダー 2"/>
          <p:cNvSpPr>
            <a:spLocks noGrp="1"/>
          </p:cNvSpPr>
          <p:nvPr>
            <p:ph type="sldNum" sz="quarter" idx="11"/>
          </p:nvPr>
        </p:nvSpPr>
        <p:spPr/>
        <p:txBody>
          <a:bodyPr/>
          <a:lstStyle/>
          <a:p>
            <a:pPr>
              <a:defRPr/>
            </a:pPr>
            <a:r>
              <a:rPr lang="en-US" altLang="ja-JP" smtClean="0"/>
              <a:t>Page </a:t>
            </a:r>
            <a:fld id="{DF4FB48D-CAFC-4430-9EA8-7B725E550CAF}" type="slidenum">
              <a:rPr lang="en-US" altLang="ja-JP" smtClean="0"/>
              <a:pPr>
                <a:defRPr/>
              </a:pPr>
              <a:t>74</a:t>
            </a:fld>
            <a:endParaRPr lang="en-US" altLang="ja-JP"/>
          </a:p>
        </p:txBody>
      </p:sp>
    </p:spTree>
    <p:extLst>
      <p:ext uri="{BB962C8B-B14F-4D97-AF65-F5344CB8AC3E}">
        <p14:creationId xmlns:p14="http://schemas.microsoft.com/office/powerpoint/2010/main" val="130226468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bg bwMode="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フッター プレースホルダー 1"/>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3" name="スライド番号プレースホルダー 2"/>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75</a:t>
            </a:fld>
            <a:endParaRPr lang="en-US" altLang="ja-JP"/>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標準デザイン">
  <a:themeElements>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fontScheme name="1_標準デザイン">
      <a:majorFont>
        <a:latin typeface="Arial"/>
        <a:ea typeface="HGP創英角ｺﾞｼｯｸUB"/>
        <a:cs typeface=""/>
      </a:majorFont>
      <a:minorFont>
        <a:latin typeface="Arial"/>
        <a:ea typeface="HGP創英角ｺﾞｼｯｸUB"/>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spDef>
    <a:ln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lnDef>
  </a:objectDefaults>
  <a:extraClrSchemeLst>
    <a:extraClrScheme>
      <a:clrScheme name="1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
      <a:clrScheme name="1_標準デザイン 14">
        <a:dk1>
          <a:srgbClr val="000000"/>
        </a:dk1>
        <a:lt1>
          <a:srgbClr val="FFFFFF"/>
        </a:lt1>
        <a:dk2>
          <a:srgbClr val="000066"/>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標準デザイン">
  <a:themeElements>
    <a:clrScheme name="4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fontScheme name="4_標準デザイン">
      <a:majorFont>
        <a:latin typeface="HGP創英角ｺﾞｼｯｸUB"/>
        <a:ea typeface="ＭＳ Ｐゴシック"/>
        <a:cs typeface=""/>
      </a:majorFont>
      <a:minorFont>
        <a:latin typeface="HGP創英角ｺﾞｼｯｸUB"/>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spDef>
    <a:ln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lnDef>
  </a:objectDefaults>
  <a:extraClrSchemeLst>
    <a:extraClrScheme>
      <a:clrScheme name="4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
      <a:clrScheme name="4_標準デザイン 14">
        <a:dk1>
          <a:srgbClr val="000000"/>
        </a:dk1>
        <a:lt1>
          <a:srgbClr val="FFFFFF"/>
        </a:lt1>
        <a:dk2>
          <a:srgbClr val="000066"/>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D9549FDA71FFB242AF8DE68560129CAB" ma:contentTypeVersion="0" ma:contentTypeDescription="新しいドキュメントを作成します。" ma:contentTypeScope="" ma:versionID="39ee1281634f1c06634f7094f46adb96">
  <xsd:schema xmlns:xsd="http://www.w3.org/2001/XMLSchema" xmlns:xs="http://www.w3.org/2001/XMLSchema" xmlns:p="http://schemas.microsoft.com/office/2006/metadata/properties" targetNamespace="http://schemas.microsoft.com/office/2006/metadata/properties" ma:root="true" ma:fieldsID="39ddb3bc8ec3fff61e7f7356ba71dd4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8BAAE5-1CBA-487F-98CB-526D5BB3A7D0}"/>
</file>

<file path=customXml/itemProps2.xml><?xml version="1.0" encoding="utf-8"?>
<ds:datastoreItem xmlns:ds="http://schemas.openxmlformats.org/officeDocument/2006/customXml" ds:itemID="{91B19E85-7DB7-45BB-8968-1C4ACFE09F7A}"/>
</file>

<file path=customXml/itemProps3.xml><?xml version="1.0" encoding="utf-8"?>
<ds:datastoreItem xmlns:ds="http://schemas.openxmlformats.org/officeDocument/2006/customXml" ds:itemID="{D1AEE279-C4FF-4630-83DC-0B172ABFCC02}"/>
</file>

<file path=docProps/app.xml><?xml version="1.0" encoding="utf-8"?>
<Properties xmlns="http://schemas.openxmlformats.org/officeDocument/2006/extended-properties" xmlns:vt="http://schemas.openxmlformats.org/officeDocument/2006/docPropsVTypes">
  <Template/>
  <TotalTime>11229</TotalTime>
  <Words>9766</Words>
  <Application>Microsoft Office PowerPoint</Application>
  <PresentationFormat>画面に合わせる (4:3)</PresentationFormat>
  <Paragraphs>1767</Paragraphs>
  <Slides>75</Slides>
  <Notes>2</Notes>
  <HiddenSlides>0</HiddenSlides>
  <MMClips>0</MMClips>
  <ScaleCrop>false</ScaleCrop>
  <HeadingPairs>
    <vt:vector size="6" baseType="variant">
      <vt:variant>
        <vt:lpstr>使用されているフォント</vt:lpstr>
      </vt:variant>
      <vt:variant>
        <vt:i4>7</vt:i4>
      </vt:variant>
      <vt:variant>
        <vt:lpstr>テーマ</vt:lpstr>
      </vt:variant>
      <vt:variant>
        <vt:i4>2</vt:i4>
      </vt:variant>
      <vt:variant>
        <vt:lpstr>スライド タイトル</vt:lpstr>
      </vt:variant>
      <vt:variant>
        <vt:i4>75</vt:i4>
      </vt:variant>
    </vt:vector>
  </HeadingPairs>
  <TitlesOfParts>
    <vt:vector size="84" baseType="lpstr">
      <vt:lpstr>HGP創英角ｺﾞｼｯｸUB</vt:lpstr>
      <vt:lpstr>ＭＳ Ｐゴシック</vt:lpstr>
      <vt:lpstr>ＭＳ Ｐ明朝</vt:lpstr>
      <vt:lpstr>MS UI Gothic</vt:lpstr>
      <vt:lpstr>Osaka</vt:lpstr>
      <vt:lpstr>Arial</vt:lpstr>
      <vt:lpstr>Wingdings</vt:lpstr>
      <vt:lpstr>1_標準デザイン</vt:lpstr>
      <vt:lpstr>4_標準デザイン</vt:lpstr>
      <vt:lpstr>PowerPoint プレゼンテーション</vt:lpstr>
      <vt:lpstr>PowerPoint プレゼンテーション</vt:lpstr>
      <vt:lpstr>はじめに</vt:lpstr>
      <vt:lpstr>本チュートリアルを実際に操作しながら進めるには</vt:lpstr>
      <vt:lpstr>本チュートリアルで作成する業務ＡＰについて</vt:lpstr>
      <vt:lpstr>本チュートリアルのサンプルを動作させるには</vt:lpstr>
      <vt:lpstr>開発の流れ</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②画面遷移設計</vt:lpstr>
      <vt:lpstr>②画面遷移設計</vt:lpstr>
      <vt:lpstr>③詳細設計</vt:lpstr>
      <vt:lpstr>③詳細設計</vt:lpstr>
      <vt:lpstr>③詳細設計</vt:lpstr>
      <vt:lpstr>③詳細設計</vt:lpstr>
      <vt:lpstr>③詳細設計</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PowerPoint プレゼンテーション</vt:lpstr>
      <vt:lpstr>①機能設計</vt:lpstr>
      <vt:lpstr>[機能追加] 機能設計の変更（１／４）</vt:lpstr>
      <vt:lpstr>[機能追加] 機能設計の変更（２／４）</vt:lpstr>
      <vt:lpstr>[機能追加] 機能設計の変更（３／４）</vt:lpstr>
      <vt:lpstr>[機能追加] 機能設計の変更（４／４）</vt:lpstr>
      <vt:lpstr>②画面遷移設計</vt:lpstr>
      <vt:lpstr>[機能追加] 画面遷移設計の変更</vt:lpstr>
      <vt:lpstr>③詳細設計</vt:lpstr>
      <vt:lpstr>[機能追加] 詳細設計の変更（１／２）</vt:lpstr>
      <vt:lpstr>[機能追加] 詳細設計の変更（２／２）</vt:lpstr>
      <vt:lpstr>④コーディング</vt:lpstr>
      <vt:lpstr>[機能追加] コーディング</vt:lpstr>
      <vt:lpstr>[機能追加] コーディング（１／５）</vt:lpstr>
      <vt:lpstr>[機能追加] コーディング（２／５）</vt:lpstr>
      <vt:lpstr>[機能追加] コーディング（３／５）</vt:lpstr>
      <vt:lpstr>[機能追加] コーディング（３／５）</vt:lpstr>
      <vt:lpstr>[機能追加] コーディング（３／５）</vt:lpstr>
      <vt:lpstr>[機能追加] コーディング（３／５）</vt:lpstr>
      <vt:lpstr>[機能追加] コーディング（４／５）</vt:lpstr>
      <vt:lpstr>[機能追加] コーディング（４／５）</vt:lpstr>
      <vt:lpstr>[機能追加] コーディング（５／５）</vt:lpstr>
      <vt:lpstr>[機能追加] コーディング（５／５）</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1139939003863</dc:creator>
  <cp:lastModifiedBy>1134140344421</cp:lastModifiedBy>
  <cp:revision>1699</cp:revision>
  <cp:lastPrinted>1601-01-01T00:00:00Z</cp:lastPrinted>
  <dcterms:created xsi:type="dcterms:W3CDTF">1601-01-01T00:00:00Z</dcterms:created>
  <dcterms:modified xsi:type="dcterms:W3CDTF">2016-02-15T06:20:59Z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ContentTypeId">
    <vt:lpwstr>0x010100D9549FDA71FFB242AF8DE68560129CAB</vt:lpwstr>
  </property>
</Properties>
</file>